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295" r:id="rId6"/>
    <p:sldId id="297" r:id="rId7"/>
    <p:sldId id="259" r:id="rId8"/>
    <p:sldId id="307" r:id="rId9"/>
    <p:sldId id="304" r:id="rId10"/>
    <p:sldId id="309" r:id="rId11"/>
    <p:sldId id="31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59AB5-CB81-B245-90FB-9A3BBCE396D7}" v="3" dt="2024-06-19T22:02:33.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4"/>
    <p:restoredTop sz="44981"/>
  </p:normalViewPr>
  <p:slideViewPr>
    <p:cSldViewPr snapToGrid="0">
      <p:cViewPr varScale="1">
        <p:scale>
          <a:sx n="59" d="100"/>
          <a:sy n="59" d="100"/>
        </p:scale>
        <p:origin x="18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1247C-9BB8-46E8-B635-D92C3D030E5E}"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8A6987CC-58A4-4AE1-9C80-938B7E0E534D}">
      <dgm:prSet/>
      <dgm:spPr/>
      <dgm:t>
        <a:bodyPr/>
        <a:lstStyle/>
        <a:p>
          <a:pPr>
            <a:lnSpc>
              <a:spcPct val="100000"/>
            </a:lnSpc>
          </a:pPr>
          <a:r>
            <a:rPr lang="en-US" b="1" dirty="0"/>
            <a:t>Problem</a:t>
          </a:r>
          <a:br>
            <a:rPr lang="en-US" dirty="0"/>
          </a:br>
          <a:r>
            <a:rPr lang="en-US" b="0" i="0" dirty="0"/>
            <a:t>Passive learning – reduces engagement and retention</a:t>
          </a:r>
          <a:endParaRPr lang="en-US" dirty="0"/>
        </a:p>
      </dgm:t>
    </dgm:pt>
    <dgm:pt modelId="{6228AAA7-4A1B-466E-A331-BDFBEA5CB769}" type="parTrans" cxnId="{F93BC20F-3A5D-4D4A-B04E-AD5C24A17B5C}">
      <dgm:prSet/>
      <dgm:spPr/>
      <dgm:t>
        <a:bodyPr/>
        <a:lstStyle/>
        <a:p>
          <a:endParaRPr lang="en-US"/>
        </a:p>
      </dgm:t>
    </dgm:pt>
    <dgm:pt modelId="{759A277A-BBD2-46B9-953F-6F7D201726DB}" type="sibTrans" cxnId="{F93BC20F-3A5D-4D4A-B04E-AD5C24A17B5C}">
      <dgm:prSet/>
      <dgm:spPr/>
      <dgm:t>
        <a:bodyPr/>
        <a:lstStyle/>
        <a:p>
          <a:endParaRPr lang="en-US"/>
        </a:p>
      </dgm:t>
    </dgm:pt>
    <dgm:pt modelId="{2794DE0E-F42C-41DF-9E7A-B8B63ABA008A}">
      <dgm:prSet/>
      <dgm:spPr/>
      <dgm:t>
        <a:bodyPr/>
        <a:lstStyle/>
        <a:p>
          <a:pPr>
            <a:lnSpc>
              <a:spcPct val="100000"/>
            </a:lnSpc>
          </a:pPr>
          <a:r>
            <a:rPr lang="en-US" b="1" dirty="0"/>
            <a:t>Ivy’s Solution</a:t>
          </a:r>
          <a:br>
            <a:rPr lang="en-US" dirty="0"/>
          </a:br>
          <a:r>
            <a:rPr lang="en-US" dirty="0"/>
            <a:t>Embed intelligent coaches within online lecture videos for active skill learning</a:t>
          </a:r>
        </a:p>
      </dgm:t>
    </dgm:pt>
    <dgm:pt modelId="{B5466791-DF2A-434C-898C-859AEA3B79BB}" type="parTrans" cxnId="{F58E0248-7060-4141-B006-E2EEAC9DB1FB}">
      <dgm:prSet/>
      <dgm:spPr/>
      <dgm:t>
        <a:bodyPr/>
        <a:lstStyle/>
        <a:p>
          <a:endParaRPr lang="en-US"/>
        </a:p>
      </dgm:t>
    </dgm:pt>
    <dgm:pt modelId="{57B44F18-94F6-4729-928B-CD302569FB89}" type="sibTrans" cxnId="{F58E0248-7060-4141-B006-E2EEAC9DB1FB}">
      <dgm:prSet/>
      <dgm:spPr/>
      <dgm:t>
        <a:bodyPr/>
        <a:lstStyle/>
        <a:p>
          <a:endParaRPr lang="en-US"/>
        </a:p>
      </dgm:t>
    </dgm:pt>
    <dgm:pt modelId="{AEA6E727-DDCA-5A41-8F85-2AF7DB72897C}">
      <dgm:prSet/>
      <dgm:spPr/>
      <dgm:t>
        <a:bodyPr/>
        <a:lstStyle/>
        <a:p>
          <a:pPr>
            <a:lnSpc>
              <a:spcPct val="100000"/>
            </a:lnSpc>
          </a:pPr>
          <a:r>
            <a:rPr lang="en-US" b="1" dirty="0"/>
            <a:t>Goal</a:t>
          </a:r>
          <a:br>
            <a:rPr lang="en-US" dirty="0"/>
          </a:br>
          <a:r>
            <a:rPr lang="en-US" dirty="0"/>
            <a:t>Enhance teaching and cognitive presence</a:t>
          </a:r>
        </a:p>
      </dgm:t>
    </dgm:pt>
    <dgm:pt modelId="{E3D6817E-42F6-E042-A620-E460D326E637}" type="parTrans" cxnId="{E10CD222-4355-D446-84F8-D5D0A78FF4EB}">
      <dgm:prSet/>
      <dgm:spPr/>
      <dgm:t>
        <a:bodyPr/>
        <a:lstStyle/>
        <a:p>
          <a:endParaRPr lang="en-US"/>
        </a:p>
      </dgm:t>
    </dgm:pt>
    <dgm:pt modelId="{8142FBD1-1C7A-6F4A-8231-14A44A2D66E9}" type="sibTrans" cxnId="{E10CD222-4355-D446-84F8-D5D0A78FF4EB}">
      <dgm:prSet/>
      <dgm:spPr/>
      <dgm:t>
        <a:bodyPr/>
        <a:lstStyle/>
        <a:p>
          <a:endParaRPr lang="en-US"/>
        </a:p>
      </dgm:t>
    </dgm:pt>
    <dgm:pt modelId="{4D43AA15-727D-4DD1-BBF3-DCD05AF6CE8F}" type="pres">
      <dgm:prSet presAssocID="{D351247C-9BB8-46E8-B635-D92C3D030E5E}" presName="root" presStyleCnt="0">
        <dgm:presLayoutVars>
          <dgm:dir/>
          <dgm:resizeHandles val="exact"/>
        </dgm:presLayoutVars>
      </dgm:prSet>
      <dgm:spPr/>
    </dgm:pt>
    <dgm:pt modelId="{0DCD36A6-7E83-4C4D-BC49-7696C2593F6A}" type="pres">
      <dgm:prSet presAssocID="{8A6987CC-58A4-4AE1-9C80-938B7E0E534D}" presName="compNode" presStyleCnt="0"/>
      <dgm:spPr/>
    </dgm:pt>
    <dgm:pt modelId="{08E288BA-0C5C-4633-8E7F-9AA45CCE3484}" type="pres">
      <dgm:prSet presAssocID="{8A6987CC-58A4-4AE1-9C80-938B7E0E534D}" presName="bgRect" presStyleLbl="bgShp" presStyleIdx="0" presStyleCnt="3"/>
      <dgm:spPr/>
    </dgm:pt>
    <dgm:pt modelId="{B76E586F-CBC9-42F1-B227-90A08BB3191A}" type="pres">
      <dgm:prSet presAssocID="{8A6987CC-58A4-4AE1-9C80-938B7E0E534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E1B45DFC-837E-4E5F-A62E-687F408EA7F7}" type="pres">
      <dgm:prSet presAssocID="{8A6987CC-58A4-4AE1-9C80-938B7E0E534D}" presName="spaceRect" presStyleCnt="0"/>
      <dgm:spPr/>
    </dgm:pt>
    <dgm:pt modelId="{F6C896C0-CFC4-4BF1-85F2-55CC44429FB9}" type="pres">
      <dgm:prSet presAssocID="{8A6987CC-58A4-4AE1-9C80-938B7E0E534D}" presName="parTx" presStyleLbl="revTx" presStyleIdx="0" presStyleCnt="3">
        <dgm:presLayoutVars>
          <dgm:chMax val="0"/>
          <dgm:chPref val="0"/>
        </dgm:presLayoutVars>
      </dgm:prSet>
      <dgm:spPr/>
    </dgm:pt>
    <dgm:pt modelId="{E88C29CB-CA78-40CE-BB90-9E59273E1D2F}" type="pres">
      <dgm:prSet presAssocID="{759A277A-BBD2-46B9-953F-6F7D201726DB}" presName="sibTrans" presStyleCnt="0"/>
      <dgm:spPr/>
    </dgm:pt>
    <dgm:pt modelId="{DAE87F51-8C11-43BB-AC16-61D91D840766}" type="pres">
      <dgm:prSet presAssocID="{2794DE0E-F42C-41DF-9E7A-B8B63ABA008A}" presName="compNode" presStyleCnt="0"/>
      <dgm:spPr/>
    </dgm:pt>
    <dgm:pt modelId="{1AEE5E5C-1F07-451A-BC03-A17ED6A65F5C}" type="pres">
      <dgm:prSet presAssocID="{2794DE0E-F42C-41DF-9E7A-B8B63ABA008A}" presName="bgRect" presStyleLbl="bgShp" presStyleIdx="1" presStyleCnt="3"/>
      <dgm:spPr/>
    </dgm:pt>
    <dgm:pt modelId="{56A118C5-3483-439F-818A-914B897830B9}" type="pres">
      <dgm:prSet presAssocID="{2794DE0E-F42C-41DF-9E7A-B8B63ABA00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BF650D2-BD0F-48EB-A0E1-5FB65875CE0D}" type="pres">
      <dgm:prSet presAssocID="{2794DE0E-F42C-41DF-9E7A-B8B63ABA008A}" presName="spaceRect" presStyleCnt="0"/>
      <dgm:spPr/>
    </dgm:pt>
    <dgm:pt modelId="{EB6A8A3B-31CD-42FD-8C7B-E5AE71271DBD}" type="pres">
      <dgm:prSet presAssocID="{2794DE0E-F42C-41DF-9E7A-B8B63ABA008A}" presName="parTx" presStyleLbl="revTx" presStyleIdx="1" presStyleCnt="3">
        <dgm:presLayoutVars>
          <dgm:chMax val="0"/>
          <dgm:chPref val="0"/>
        </dgm:presLayoutVars>
      </dgm:prSet>
      <dgm:spPr/>
    </dgm:pt>
    <dgm:pt modelId="{5B59D0EE-57E1-8F42-BE8D-C3EE72E24EF9}" type="pres">
      <dgm:prSet presAssocID="{57B44F18-94F6-4729-928B-CD302569FB89}" presName="sibTrans" presStyleCnt="0"/>
      <dgm:spPr/>
    </dgm:pt>
    <dgm:pt modelId="{F44DB645-3006-0643-A03A-F7EC9EB234E9}" type="pres">
      <dgm:prSet presAssocID="{AEA6E727-DDCA-5A41-8F85-2AF7DB72897C}" presName="compNode" presStyleCnt="0"/>
      <dgm:spPr/>
    </dgm:pt>
    <dgm:pt modelId="{05E041ED-E883-3F47-9F9A-E64CD9B46482}" type="pres">
      <dgm:prSet presAssocID="{AEA6E727-DDCA-5A41-8F85-2AF7DB72897C}" presName="bgRect" presStyleLbl="bgShp" presStyleIdx="2" presStyleCnt="3"/>
      <dgm:spPr/>
    </dgm:pt>
    <dgm:pt modelId="{E4AB7273-5F34-C34B-9DF7-64948C9D1A8D}" type="pres">
      <dgm:prSet presAssocID="{AEA6E727-DDCA-5A41-8F85-2AF7DB72897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65C4A643-EB46-B144-832C-839675682EAC}" type="pres">
      <dgm:prSet presAssocID="{AEA6E727-DDCA-5A41-8F85-2AF7DB72897C}" presName="spaceRect" presStyleCnt="0"/>
      <dgm:spPr/>
    </dgm:pt>
    <dgm:pt modelId="{D091CD82-F7BF-064B-87F8-23DBE80E472F}" type="pres">
      <dgm:prSet presAssocID="{AEA6E727-DDCA-5A41-8F85-2AF7DB72897C}" presName="parTx" presStyleLbl="revTx" presStyleIdx="2" presStyleCnt="3">
        <dgm:presLayoutVars>
          <dgm:chMax val="0"/>
          <dgm:chPref val="0"/>
        </dgm:presLayoutVars>
      </dgm:prSet>
      <dgm:spPr/>
    </dgm:pt>
  </dgm:ptLst>
  <dgm:cxnLst>
    <dgm:cxn modelId="{F93BC20F-3A5D-4D4A-B04E-AD5C24A17B5C}" srcId="{D351247C-9BB8-46E8-B635-D92C3D030E5E}" destId="{8A6987CC-58A4-4AE1-9C80-938B7E0E534D}" srcOrd="0" destOrd="0" parTransId="{6228AAA7-4A1B-466E-A331-BDFBEA5CB769}" sibTransId="{759A277A-BBD2-46B9-953F-6F7D201726DB}"/>
    <dgm:cxn modelId="{E10CD222-4355-D446-84F8-D5D0A78FF4EB}" srcId="{D351247C-9BB8-46E8-B635-D92C3D030E5E}" destId="{AEA6E727-DDCA-5A41-8F85-2AF7DB72897C}" srcOrd="2" destOrd="0" parTransId="{E3D6817E-42F6-E042-A620-E460D326E637}" sibTransId="{8142FBD1-1C7A-6F4A-8231-14A44A2D66E9}"/>
    <dgm:cxn modelId="{F58E0248-7060-4141-B006-E2EEAC9DB1FB}" srcId="{D351247C-9BB8-46E8-B635-D92C3D030E5E}" destId="{2794DE0E-F42C-41DF-9E7A-B8B63ABA008A}" srcOrd="1" destOrd="0" parTransId="{B5466791-DF2A-434C-898C-859AEA3B79BB}" sibTransId="{57B44F18-94F6-4729-928B-CD302569FB89}"/>
    <dgm:cxn modelId="{6B829655-925A-4466-81B1-AD3448C61E87}" type="presOf" srcId="{2794DE0E-F42C-41DF-9E7A-B8B63ABA008A}" destId="{EB6A8A3B-31CD-42FD-8C7B-E5AE71271DBD}" srcOrd="0" destOrd="0" presId="urn:microsoft.com/office/officeart/2018/2/layout/IconVerticalSolidList"/>
    <dgm:cxn modelId="{CA271291-D825-49BD-8B53-0A1CE12CA50F}" type="presOf" srcId="{D351247C-9BB8-46E8-B635-D92C3D030E5E}" destId="{4D43AA15-727D-4DD1-BBF3-DCD05AF6CE8F}" srcOrd="0" destOrd="0" presId="urn:microsoft.com/office/officeart/2018/2/layout/IconVerticalSolidList"/>
    <dgm:cxn modelId="{EF6F19C8-55BF-438F-BE9D-DE15BA2E4B29}" type="presOf" srcId="{8A6987CC-58A4-4AE1-9C80-938B7E0E534D}" destId="{F6C896C0-CFC4-4BF1-85F2-55CC44429FB9}" srcOrd="0" destOrd="0" presId="urn:microsoft.com/office/officeart/2018/2/layout/IconVerticalSolidList"/>
    <dgm:cxn modelId="{BDE32CCA-34AC-D040-85B4-9340F674B8F9}" type="presOf" srcId="{AEA6E727-DDCA-5A41-8F85-2AF7DB72897C}" destId="{D091CD82-F7BF-064B-87F8-23DBE80E472F}" srcOrd="0" destOrd="0" presId="urn:microsoft.com/office/officeart/2018/2/layout/IconVerticalSolidList"/>
    <dgm:cxn modelId="{CA8885C5-4B0B-469D-B61D-9885D6D0E74D}" type="presParOf" srcId="{4D43AA15-727D-4DD1-BBF3-DCD05AF6CE8F}" destId="{0DCD36A6-7E83-4C4D-BC49-7696C2593F6A}" srcOrd="0" destOrd="0" presId="urn:microsoft.com/office/officeart/2018/2/layout/IconVerticalSolidList"/>
    <dgm:cxn modelId="{9934B317-5859-4FCD-A7C2-12AD181C85B8}" type="presParOf" srcId="{0DCD36A6-7E83-4C4D-BC49-7696C2593F6A}" destId="{08E288BA-0C5C-4633-8E7F-9AA45CCE3484}" srcOrd="0" destOrd="0" presId="urn:microsoft.com/office/officeart/2018/2/layout/IconVerticalSolidList"/>
    <dgm:cxn modelId="{68B4E49F-1F93-4B95-8FD2-C0997BB108B0}" type="presParOf" srcId="{0DCD36A6-7E83-4C4D-BC49-7696C2593F6A}" destId="{B76E586F-CBC9-42F1-B227-90A08BB3191A}" srcOrd="1" destOrd="0" presId="urn:microsoft.com/office/officeart/2018/2/layout/IconVerticalSolidList"/>
    <dgm:cxn modelId="{93A30B34-DEC1-4398-8453-9D1CB6818C33}" type="presParOf" srcId="{0DCD36A6-7E83-4C4D-BC49-7696C2593F6A}" destId="{E1B45DFC-837E-4E5F-A62E-687F408EA7F7}" srcOrd="2" destOrd="0" presId="urn:microsoft.com/office/officeart/2018/2/layout/IconVerticalSolidList"/>
    <dgm:cxn modelId="{3240B4EE-7826-49AC-9F7F-DF5B4939768B}" type="presParOf" srcId="{0DCD36A6-7E83-4C4D-BC49-7696C2593F6A}" destId="{F6C896C0-CFC4-4BF1-85F2-55CC44429FB9}" srcOrd="3" destOrd="0" presId="urn:microsoft.com/office/officeart/2018/2/layout/IconVerticalSolidList"/>
    <dgm:cxn modelId="{2820BA14-6DD9-4B89-82D8-A381B9CAB98C}" type="presParOf" srcId="{4D43AA15-727D-4DD1-BBF3-DCD05AF6CE8F}" destId="{E88C29CB-CA78-40CE-BB90-9E59273E1D2F}" srcOrd="1" destOrd="0" presId="urn:microsoft.com/office/officeart/2018/2/layout/IconVerticalSolidList"/>
    <dgm:cxn modelId="{CFBD9C1A-8D83-424F-B794-80C6AC549B54}" type="presParOf" srcId="{4D43AA15-727D-4DD1-BBF3-DCD05AF6CE8F}" destId="{DAE87F51-8C11-43BB-AC16-61D91D840766}" srcOrd="2" destOrd="0" presId="urn:microsoft.com/office/officeart/2018/2/layout/IconVerticalSolidList"/>
    <dgm:cxn modelId="{2680305A-E1B2-4CBD-8CC0-34EB9264285B}" type="presParOf" srcId="{DAE87F51-8C11-43BB-AC16-61D91D840766}" destId="{1AEE5E5C-1F07-451A-BC03-A17ED6A65F5C}" srcOrd="0" destOrd="0" presId="urn:microsoft.com/office/officeart/2018/2/layout/IconVerticalSolidList"/>
    <dgm:cxn modelId="{1F19B3DB-2ADD-4EA5-94A7-6619BD17E17C}" type="presParOf" srcId="{DAE87F51-8C11-43BB-AC16-61D91D840766}" destId="{56A118C5-3483-439F-818A-914B897830B9}" srcOrd="1" destOrd="0" presId="urn:microsoft.com/office/officeart/2018/2/layout/IconVerticalSolidList"/>
    <dgm:cxn modelId="{1E8A86A1-877E-4B53-89B9-3BB908B590EB}" type="presParOf" srcId="{DAE87F51-8C11-43BB-AC16-61D91D840766}" destId="{9BF650D2-BD0F-48EB-A0E1-5FB65875CE0D}" srcOrd="2" destOrd="0" presId="urn:microsoft.com/office/officeart/2018/2/layout/IconVerticalSolidList"/>
    <dgm:cxn modelId="{A11FA375-935A-4F07-B563-B4C5E719C8FE}" type="presParOf" srcId="{DAE87F51-8C11-43BB-AC16-61D91D840766}" destId="{EB6A8A3B-31CD-42FD-8C7B-E5AE71271DBD}" srcOrd="3" destOrd="0" presId="urn:microsoft.com/office/officeart/2018/2/layout/IconVerticalSolidList"/>
    <dgm:cxn modelId="{B2349043-6C50-C349-8C8D-220E909AB276}" type="presParOf" srcId="{4D43AA15-727D-4DD1-BBF3-DCD05AF6CE8F}" destId="{5B59D0EE-57E1-8F42-BE8D-C3EE72E24EF9}" srcOrd="3" destOrd="0" presId="urn:microsoft.com/office/officeart/2018/2/layout/IconVerticalSolidList"/>
    <dgm:cxn modelId="{E1E0A8B7-D56E-1C4C-90D8-1C3E64334457}" type="presParOf" srcId="{4D43AA15-727D-4DD1-BBF3-DCD05AF6CE8F}" destId="{F44DB645-3006-0643-A03A-F7EC9EB234E9}" srcOrd="4" destOrd="0" presId="urn:microsoft.com/office/officeart/2018/2/layout/IconVerticalSolidList"/>
    <dgm:cxn modelId="{055D5C46-AB97-D148-A3AE-ECAB98684CA1}" type="presParOf" srcId="{F44DB645-3006-0643-A03A-F7EC9EB234E9}" destId="{05E041ED-E883-3F47-9F9A-E64CD9B46482}" srcOrd="0" destOrd="0" presId="urn:microsoft.com/office/officeart/2018/2/layout/IconVerticalSolidList"/>
    <dgm:cxn modelId="{0DD6A06C-DAF7-4343-A689-B90429DA04C9}" type="presParOf" srcId="{F44DB645-3006-0643-A03A-F7EC9EB234E9}" destId="{E4AB7273-5F34-C34B-9DF7-64948C9D1A8D}" srcOrd="1" destOrd="0" presId="urn:microsoft.com/office/officeart/2018/2/layout/IconVerticalSolidList"/>
    <dgm:cxn modelId="{31117F0C-954C-0B4A-B6CC-B94977AEEF2B}" type="presParOf" srcId="{F44DB645-3006-0643-A03A-F7EC9EB234E9}" destId="{65C4A643-EB46-B144-832C-839675682EAC}" srcOrd="2" destOrd="0" presId="urn:microsoft.com/office/officeart/2018/2/layout/IconVerticalSolidList"/>
    <dgm:cxn modelId="{30F62DF5-953B-934E-83BF-21E000D38B09}" type="presParOf" srcId="{F44DB645-3006-0643-A03A-F7EC9EB234E9}" destId="{D091CD82-F7BF-064B-87F8-23DBE80E472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A83492-BFD3-D84E-AC16-4EE10E3623CE}" type="doc">
      <dgm:prSet loTypeId="urn:microsoft.com/office/officeart/2008/layout/NameandTitleOrganizationalChart" loCatId="icon" qsTypeId="urn:microsoft.com/office/officeart/2005/8/quickstyle/simple1" qsCatId="simple" csTypeId="urn:microsoft.com/office/officeart/2005/8/colors/accent6_5" csCatId="accent6" phldr="1"/>
      <dgm:spPr/>
      <dgm:t>
        <a:bodyPr/>
        <a:lstStyle/>
        <a:p>
          <a:endParaRPr lang="en-US"/>
        </a:p>
      </dgm:t>
    </dgm:pt>
    <dgm:pt modelId="{47FBFEDC-9E31-7541-A987-A07433DD9715}" type="asst">
      <dgm:prSet phldrT="[Text]" custT="1"/>
      <dgm:spPr/>
      <dgm:t>
        <a:bodyPr/>
        <a:lstStyle/>
        <a:p>
          <a:r>
            <a:rPr lang="en-US" sz="1600" dirty="0"/>
            <a:t>1. Solve concept hierarchies</a:t>
          </a:r>
          <a:br>
            <a:rPr lang="en-US" sz="1600" dirty="0"/>
          </a:br>
          <a:r>
            <a:rPr lang="en-US" sz="1600" dirty="0"/>
            <a:t>2. Generate next percept</a:t>
          </a:r>
          <a:br>
            <a:rPr lang="en-US" sz="1600" dirty="0"/>
          </a:br>
          <a:r>
            <a:rPr lang="en-US" sz="1600" dirty="0"/>
            <a:t>3. Check percept values</a:t>
          </a:r>
        </a:p>
      </dgm:t>
    </dgm:pt>
    <dgm:pt modelId="{B8446077-06B4-B645-833E-8DF519EBB5FC}" type="parTrans" cxnId="{24E67EEB-BB4E-FD46-BEC2-1B221478410A}">
      <dgm:prSet/>
      <dgm:spPr/>
      <dgm:t>
        <a:bodyPr/>
        <a:lstStyle/>
        <a:p>
          <a:endParaRPr lang="en-US"/>
        </a:p>
      </dgm:t>
    </dgm:pt>
    <dgm:pt modelId="{54F34151-64A9-1942-9078-B21DC62C39AE}" type="sibTrans" cxnId="{24E67EEB-BB4E-FD46-BEC2-1B221478410A}">
      <dgm:prSet custT="1"/>
      <dgm:spPr/>
      <dgm:t>
        <a:bodyPr/>
        <a:lstStyle/>
        <a:p>
          <a:r>
            <a:rPr lang="en-US" sz="2000" dirty="0"/>
            <a:t>Task</a:t>
          </a:r>
        </a:p>
      </dgm:t>
    </dgm:pt>
    <dgm:pt modelId="{CE405317-38EA-B541-85F1-9D51105A417C}" type="asst">
      <dgm:prSet phldrT="[Text]"/>
      <dgm:spPr/>
      <dgm:t>
        <a:bodyPr/>
        <a:lstStyle/>
        <a:p>
          <a:r>
            <a:rPr lang="en-US" dirty="0"/>
            <a:t>1. </a:t>
          </a:r>
          <a:r>
            <a:rPr lang="en-US" dirty="0" err="1"/>
            <a:t>set_up_problem</a:t>
          </a:r>
          <a:r>
            <a:rPr lang="en-US" dirty="0"/>
            <a:t>()</a:t>
          </a:r>
          <a:br>
            <a:rPr lang="en-US" dirty="0"/>
          </a:br>
          <a:r>
            <a:rPr lang="en-US" dirty="0"/>
            <a:t>2. </a:t>
          </a:r>
          <a:r>
            <a:rPr lang="en-US" dirty="0" err="1"/>
            <a:t>generate_percept</a:t>
          </a:r>
          <a:r>
            <a:rPr lang="en-US" dirty="0"/>
            <a:t>()</a:t>
          </a:r>
          <a:br>
            <a:rPr lang="en-US" dirty="0"/>
          </a:br>
          <a:r>
            <a:rPr lang="en-US" dirty="0"/>
            <a:t>3. </a:t>
          </a:r>
          <a:r>
            <a:rPr lang="en-US" dirty="0" err="1"/>
            <a:t>solve_hierarchies</a:t>
          </a:r>
          <a:r>
            <a:rPr lang="en-US" dirty="0"/>
            <a:t>()</a:t>
          </a:r>
        </a:p>
      </dgm:t>
    </dgm:pt>
    <dgm:pt modelId="{628FDC90-F22A-7142-87FB-DC92A7DDC588}" type="parTrans" cxnId="{5E305EE3-68D4-4D46-95F2-6A8BBF43C7C7}">
      <dgm:prSet/>
      <dgm:spPr/>
      <dgm:t>
        <a:bodyPr/>
        <a:lstStyle/>
        <a:p>
          <a:endParaRPr lang="en-US"/>
        </a:p>
      </dgm:t>
    </dgm:pt>
    <dgm:pt modelId="{F69D8070-F98C-0442-8E13-3B03A512D5AE}" type="sibTrans" cxnId="{5E305EE3-68D4-4D46-95F2-6A8BBF43C7C7}">
      <dgm:prSet custT="1"/>
      <dgm:spPr/>
      <dgm:t>
        <a:bodyPr/>
        <a:lstStyle/>
        <a:p>
          <a:r>
            <a:rPr lang="en-US" sz="2000" dirty="0"/>
            <a:t>Method</a:t>
          </a:r>
        </a:p>
      </dgm:t>
    </dgm:pt>
    <dgm:pt modelId="{DF4994E5-3EEC-4945-B355-1ACD7F426161}" type="asst">
      <dgm:prSet phldrT="[Text]"/>
      <dgm:spPr/>
      <dgm:t>
        <a:bodyPr/>
        <a:lstStyle/>
        <a:p>
          <a:pPr>
            <a:buFont typeface="+mj-lt"/>
            <a:buNone/>
          </a:pPr>
          <a:r>
            <a:rPr lang="en-US" dirty="0"/>
            <a:t>1. Concept Hierarchies</a:t>
          </a:r>
          <a:br>
            <a:rPr lang="en-US" dirty="0"/>
          </a:br>
          <a:r>
            <a:rPr lang="en-US" dirty="0"/>
            <a:t>2. Equivalence Class</a:t>
          </a:r>
          <a:br>
            <a:rPr lang="en-US" dirty="0"/>
          </a:br>
          <a:r>
            <a:rPr lang="en-US" dirty="0"/>
            <a:t>3. Superclass/Subclass</a:t>
          </a:r>
        </a:p>
      </dgm:t>
    </dgm:pt>
    <dgm:pt modelId="{025A860A-81F2-6645-B6F8-0129663A4D83}" type="sibTrans" cxnId="{F822FF20-B31B-BD4F-970E-A9C93AB3A339}">
      <dgm:prSet custT="1"/>
      <dgm:spPr/>
      <dgm:t>
        <a:bodyPr/>
        <a:lstStyle/>
        <a:p>
          <a:r>
            <a:rPr lang="en-US" sz="2000" dirty="0"/>
            <a:t>Knowledge</a:t>
          </a:r>
        </a:p>
      </dgm:t>
    </dgm:pt>
    <dgm:pt modelId="{B28F78C0-B43C-CD49-B7DE-E92B554B3B2F}" type="parTrans" cxnId="{F822FF20-B31B-BD4F-970E-A9C93AB3A339}">
      <dgm:prSet/>
      <dgm:spPr/>
      <dgm:t>
        <a:bodyPr/>
        <a:lstStyle/>
        <a:p>
          <a:endParaRPr lang="en-US"/>
        </a:p>
      </dgm:t>
    </dgm:pt>
    <dgm:pt modelId="{9C1D0522-5C1D-8A4B-807B-BFE0CC9A1608}" type="pres">
      <dgm:prSet presAssocID="{1CA83492-BFD3-D84E-AC16-4EE10E3623CE}" presName="hierChild1" presStyleCnt="0">
        <dgm:presLayoutVars>
          <dgm:orgChart val="1"/>
          <dgm:chPref val="1"/>
          <dgm:dir/>
          <dgm:animOne val="branch"/>
          <dgm:animLvl val="lvl"/>
          <dgm:resizeHandles/>
        </dgm:presLayoutVars>
      </dgm:prSet>
      <dgm:spPr/>
    </dgm:pt>
    <dgm:pt modelId="{C519C2B0-0EB1-8447-87D4-253655CB89C6}" type="pres">
      <dgm:prSet presAssocID="{47FBFEDC-9E31-7541-A987-A07433DD9715}" presName="hierRoot1" presStyleCnt="0">
        <dgm:presLayoutVars>
          <dgm:hierBranch val="init"/>
        </dgm:presLayoutVars>
      </dgm:prSet>
      <dgm:spPr/>
    </dgm:pt>
    <dgm:pt modelId="{46CFBB00-7FB7-D045-8A0F-C946C9085B94}" type="pres">
      <dgm:prSet presAssocID="{47FBFEDC-9E31-7541-A987-A07433DD9715}" presName="rootComposite1" presStyleCnt="0"/>
      <dgm:spPr/>
    </dgm:pt>
    <dgm:pt modelId="{2524AE5F-34AF-CE46-96C0-BC4A6B031528}" type="pres">
      <dgm:prSet presAssocID="{47FBFEDC-9E31-7541-A987-A07433DD9715}" presName="rootText1" presStyleLbl="node0" presStyleIdx="0" presStyleCnt="1">
        <dgm:presLayoutVars>
          <dgm:chMax/>
          <dgm:chPref val="3"/>
        </dgm:presLayoutVars>
      </dgm:prSet>
      <dgm:spPr/>
    </dgm:pt>
    <dgm:pt modelId="{0776DB90-E09C-1445-A61D-8A8B07C5F999}" type="pres">
      <dgm:prSet presAssocID="{47FBFEDC-9E31-7541-A987-A07433DD9715}" presName="titleText1" presStyleLbl="fgAcc0" presStyleIdx="0" presStyleCnt="1">
        <dgm:presLayoutVars>
          <dgm:chMax val="0"/>
          <dgm:chPref val="0"/>
        </dgm:presLayoutVars>
      </dgm:prSet>
      <dgm:spPr/>
    </dgm:pt>
    <dgm:pt modelId="{9FD1FCFB-15F6-8645-9F0F-94B3F5D95CE3}" type="pres">
      <dgm:prSet presAssocID="{47FBFEDC-9E31-7541-A987-A07433DD9715}" presName="rootConnector1" presStyleLbl="asst0" presStyleIdx="0" presStyleCnt="0"/>
      <dgm:spPr/>
    </dgm:pt>
    <dgm:pt modelId="{987B56A6-A73C-5C47-96C2-616409A7B7A1}" type="pres">
      <dgm:prSet presAssocID="{47FBFEDC-9E31-7541-A987-A07433DD9715}" presName="hierChild2" presStyleCnt="0"/>
      <dgm:spPr/>
    </dgm:pt>
    <dgm:pt modelId="{898B7E45-6405-C547-A35F-AD77DD9F9948}" type="pres">
      <dgm:prSet presAssocID="{47FBFEDC-9E31-7541-A987-A07433DD9715}" presName="hierChild3" presStyleCnt="0"/>
      <dgm:spPr/>
    </dgm:pt>
    <dgm:pt modelId="{D39D6518-8F54-AC44-AC17-EABC884DA3EC}" type="pres">
      <dgm:prSet presAssocID="{628FDC90-F22A-7142-87FB-DC92A7DDC588}" presName="Name96" presStyleLbl="parChTrans1D2" presStyleIdx="0" presStyleCnt="2"/>
      <dgm:spPr/>
    </dgm:pt>
    <dgm:pt modelId="{D038B29D-692F-454C-A531-F0333C0D2CCA}" type="pres">
      <dgm:prSet presAssocID="{CE405317-38EA-B541-85F1-9D51105A417C}" presName="hierRoot3" presStyleCnt="0">
        <dgm:presLayoutVars>
          <dgm:hierBranch val="init"/>
        </dgm:presLayoutVars>
      </dgm:prSet>
      <dgm:spPr/>
    </dgm:pt>
    <dgm:pt modelId="{1C633464-EA42-FF45-B548-202D5B58706D}" type="pres">
      <dgm:prSet presAssocID="{CE405317-38EA-B541-85F1-9D51105A417C}" presName="rootComposite3" presStyleCnt="0"/>
      <dgm:spPr/>
    </dgm:pt>
    <dgm:pt modelId="{67C5B7E9-E61C-AD4B-9486-9A74CF84F956}" type="pres">
      <dgm:prSet presAssocID="{CE405317-38EA-B541-85F1-9D51105A417C}" presName="rootText3" presStyleLbl="asst1" presStyleIdx="0" presStyleCnt="2">
        <dgm:presLayoutVars>
          <dgm:chPref val="3"/>
        </dgm:presLayoutVars>
      </dgm:prSet>
      <dgm:spPr/>
    </dgm:pt>
    <dgm:pt modelId="{0F379D46-1E22-B846-B8BC-4DFA4E6D9840}" type="pres">
      <dgm:prSet presAssocID="{CE405317-38EA-B541-85F1-9D51105A417C}" presName="titleText3" presStyleLbl="fgAcc2" presStyleIdx="0" presStyleCnt="2">
        <dgm:presLayoutVars>
          <dgm:chMax val="0"/>
          <dgm:chPref val="0"/>
        </dgm:presLayoutVars>
      </dgm:prSet>
      <dgm:spPr/>
    </dgm:pt>
    <dgm:pt modelId="{373EDF76-DC88-E747-A588-0018D189CE9A}" type="pres">
      <dgm:prSet presAssocID="{CE405317-38EA-B541-85F1-9D51105A417C}" presName="rootConnector3" presStyleLbl="asst0" presStyleIdx="0" presStyleCnt="0"/>
      <dgm:spPr/>
    </dgm:pt>
    <dgm:pt modelId="{8EEEFE3A-AAED-E14F-BD32-C3FE05947E0A}" type="pres">
      <dgm:prSet presAssocID="{CE405317-38EA-B541-85F1-9D51105A417C}" presName="hierChild6" presStyleCnt="0"/>
      <dgm:spPr/>
    </dgm:pt>
    <dgm:pt modelId="{38874DEF-D89C-7044-87D0-6FF3D3D53F95}" type="pres">
      <dgm:prSet presAssocID="{CE405317-38EA-B541-85F1-9D51105A417C}" presName="hierChild7" presStyleCnt="0"/>
      <dgm:spPr/>
    </dgm:pt>
    <dgm:pt modelId="{65E18E5C-5572-3F47-9F27-E4C86FC1BFD0}" type="pres">
      <dgm:prSet presAssocID="{B28F78C0-B43C-CD49-B7DE-E92B554B3B2F}" presName="Name96" presStyleLbl="parChTrans1D2" presStyleIdx="1" presStyleCnt="2"/>
      <dgm:spPr/>
    </dgm:pt>
    <dgm:pt modelId="{B09A2723-59BA-6249-9FF0-BEA9056D0FD8}" type="pres">
      <dgm:prSet presAssocID="{DF4994E5-3EEC-4945-B355-1ACD7F426161}" presName="hierRoot3" presStyleCnt="0">
        <dgm:presLayoutVars>
          <dgm:hierBranch val="init"/>
        </dgm:presLayoutVars>
      </dgm:prSet>
      <dgm:spPr/>
    </dgm:pt>
    <dgm:pt modelId="{2B6B096B-C672-754B-9F36-98E128541D50}" type="pres">
      <dgm:prSet presAssocID="{DF4994E5-3EEC-4945-B355-1ACD7F426161}" presName="rootComposite3" presStyleCnt="0"/>
      <dgm:spPr/>
    </dgm:pt>
    <dgm:pt modelId="{3A890A85-8283-5E43-B6A0-A10C6656FEDD}" type="pres">
      <dgm:prSet presAssocID="{DF4994E5-3EEC-4945-B355-1ACD7F426161}" presName="rootText3" presStyleLbl="asst1" presStyleIdx="1" presStyleCnt="2">
        <dgm:presLayoutVars>
          <dgm:chPref val="3"/>
        </dgm:presLayoutVars>
      </dgm:prSet>
      <dgm:spPr/>
    </dgm:pt>
    <dgm:pt modelId="{A3899EAE-2989-DF4F-915D-0A2730904415}" type="pres">
      <dgm:prSet presAssocID="{DF4994E5-3EEC-4945-B355-1ACD7F426161}" presName="titleText3" presStyleLbl="fgAcc2" presStyleIdx="1" presStyleCnt="2">
        <dgm:presLayoutVars>
          <dgm:chMax val="0"/>
          <dgm:chPref val="0"/>
        </dgm:presLayoutVars>
      </dgm:prSet>
      <dgm:spPr/>
    </dgm:pt>
    <dgm:pt modelId="{B80CCAD5-DF8B-2148-8E18-DAE5DFE65F07}" type="pres">
      <dgm:prSet presAssocID="{DF4994E5-3EEC-4945-B355-1ACD7F426161}" presName="rootConnector3" presStyleLbl="asst0" presStyleIdx="0" presStyleCnt="0"/>
      <dgm:spPr/>
    </dgm:pt>
    <dgm:pt modelId="{9C5E6939-B73E-7E40-B9F7-1F9C2D97F1B8}" type="pres">
      <dgm:prSet presAssocID="{DF4994E5-3EEC-4945-B355-1ACD7F426161}" presName="hierChild6" presStyleCnt="0"/>
      <dgm:spPr/>
    </dgm:pt>
    <dgm:pt modelId="{C8E13A19-402C-C844-BC70-7FD1F9EA136A}" type="pres">
      <dgm:prSet presAssocID="{DF4994E5-3EEC-4945-B355-1ACD7F426161}" presName="hierChild7" presStyleCnt="0"/>
      <dgm:spPr/>
    </dgm:pt>
  </dgm:ptLst>
  <dgm:cxnLst>
    <dgm:cxn modelId="{F822FF20-B31B-BD4F-970E-A9C93AB3A339}" srcId="{47FBFEDC-9E31-7541-A987-A07433DD9715}" destId="{DF4994E5-3EEC-4945-B355-1ACD7F426161}" srcOrd="1" destOrd="0" parTransId="{B28F78C0-B43C-CD49-B7DE-E92B554B3B2F}" sibTransId="{025A860A-81F2-6645-B6F8-0129663A4D83}"/>
    <dgm:cxn modelId="{25E63B34-6DC1-DF48-AF66-962685EDF373}" type="presOf" srcId="{DF4994E5-3EEC-4945-B355-1ACD7F426161}" destId="{3A890A85-8283-5E43-B6A0-A10C6656FEDD}" srcOrd="0" destOrd="0" presId="urn:microsoft.com/office/officeart/2008/layout/NameandTitleOrganizationalChart"/>
    <dgm:cxn modelId="{C6E77836-F7F5-4348-8DCF-2CA45024A8A2}" type="presOf" srcId="{628FDC90-F22A-7142-87FB-DC92A7DDC588}" destId="{D39D6518-8F54-AC44-AC17-EABC884DA3EC}" srcOrd="0" destOrd="0" presId="urn:microsoft.com/office/officeart/2008/layout/NameandTitleOrganizationalChart"/>
    <dgm:cxn modelId="{5AEAA03E-B044-4341-9E2E-578B7B1E4DDB}" type="presOf" srcId="{CE405317-38EA-B541-85F1-9D51105A417C}" destId="{67C5B7E9-E61C-AD4B-9486-9A74CF84F956}" srcOrd="0" destOrd="0" presId="urn:microsoft.com/office/officeart/2008/layout/NameandTitleOrganizationalChart"/>
    <dgm:cxn modelId="{69808243-3614-344C-B068-E3B3CB749CE5}" type="presOf" srcId="{1CA83492-BFD3-D84E-AC16-4EE10E3623CE}" destId="{9C1D0522-5C1D-8A4B-807B-BFE0CC9A1608}" srcOrd="0" destOrd="0" presId="urn:microsoft.com/office/officeart/2008/layout/NameandTitleOrganizationalChart"/>
    <dgm:cxn modelId="{126A2F6F-6519-4F4F-AFC2-D387909ECD45}" type="presOf" srcId="{B28F78C0-B43C-CD49-B7DE-E92B554B3B2F}" destId="{65E18E5C-5572-3F47-9F27-E4C86FC1BFD0}" srcOrd="0" destOrd="0" presId="urn:microsoft.com/office/officeart/2008/layout/NameandTitleOrganizationalChart"/>
    <dgm:cxn modelId="{95346D70-22ED-8542-A972-082A4E127183}" type="presOf" srcId="{CE405317-38EA-B541-85F1-9D51105A417C}" destId="{373EDF76-DC88-E747-A588-0018D189CE9A}" srcOrd="1" destOrd="0" presId="urn:microsoft.com/office/officeart/2008/layout/NameandTitleOrganizationalChart"/>
    <dgm:cxn modelId="{19C56B91-B829-B148-BD00-E9FDAF4B0E6A}" type="presOf" srcId="{DF4994E5-3EEC-4945-B355-1ACD7F426161}" destId="{B80CCAD5-DF8B-2148-8E18-DAE5DFE65F07}" srcOrd="1" destOrd="0" presId="urn:microsoft.com/office/officeart/2008/layout/NameandTitleOrganizationalChart"/>
    <dgm:cxn modelId="{5592D2A3-8A69-D248-B506-03AF4218B411}" type="presOf" srcId="{025A860A-81F2-6645-B6F8-0129663A4D83}" destId="{A3899EAE-2989-DF4F-915D-0A2730904415}" srcOrd="0" destOrd="0" presId="urn:microsoft.com/office/officeart/2008/layout/NameandTitleOrganizationalChart"/>
    <dgm:cxn modelId="{26C94EB0-043C-B949-AE7E-8809A44A66C9}" type="presOf" srcId="{F69D8070-F98C-0442-8E13-3B03A512D5AE}" destId="{0F379D46-1E22-B846-B8BC-4DFA4E6D9840}" srcOrd="0" destOrd="0" presId="urn:microsoft.com/office/officeart/2008/layout/NameandTitleOrganizationalChart"/>
    <dgm:cxn modelId="{C14037DE-CDA1-574C-993B-AFD74CCF3E31}" type="presOf" srcId="{47FBFEDC-9E31-7541-A987-A07433DD9715}" destId="{9FD1FCFB-15F6-8645-9F0F-94B3F5D95CE3}" srcOrd="1" destOrd="0" presId="urn:microsoft.com/office/officeart/2008/layout/NameandTitleOrganizationalChart"/>
    <dgm:cxn modelId="{5E305EE3-68D4-4D46-95F2-6A8BBF43C7C7}" srcId="{47FBFEDC-9E31-7541-A987-A07433DD9715}" destId="{CE405317-38EA-B541-85F1-9D51105A417C}" srcOrd="0" destOrd="0" parTransId="{628FDC90-F22A-7142-87FB-DC92A7DDC588}" sibTransId="{F69D8070-F98C-0442-8E13-3B03A512D5AE}"/>
    <dgm:cxn modelId="{D3BE40E5-234D-624C-AB20-0293F1ECA489}" type="presOf" srcId="{54F34151-64A9-1942-9078-B21DC62C39AE}" destId="{0776DB90-E09C-1445-A61D-8A8B07C5F999}" srcOrd="0" destOrd="0" presId="urn:microsoft.com/office/officeart/2008/layout/NameandTitleOrganizationalChart"/>
    <dgm:cxn modelId="{24E67EEB-BB4E-FD46-BEC2-1B221478410A}" srcId="{1CA83492-BFD3-D84E-AC16-4EE10E3623CE}" destId="{47FBFEDC-9E31-7541-A987-A07433DD9715}" srcOrd="0" destOrd="0" parTransId="{B8446077-06B4-B645-833E-8DF519EBB5FC}" sibTransId="{54F34151-64A9-1942-9078-B21DC62C39AE}"/>
    <dgm:cxn modelId="{D4C0B2F7-D827-6E4B-A0AF-BFDA9E11B15E}" type="presOf" srcId="{47FBFEDC-9E31-7541-A987-A07433DD9715}" destId="{2524AE5F-34AF-CE46-96C0-BC4A6B031528}" srcOrd="0" destOrd="0" presId="urn:microsoft.com/office/officeart/2008/layout/NameandTitleOrganizationalChart"/>
    <dgm:cxn modelId="{7A3A0B71-7568-D845-AD06-3483D0A440DE}" type="presParOf" srcId="{9C1D0522-5C1D-8A4B-807B-BFE0CC9A1608}" destId="{C519C2B0-0EB1-8447-87D4-253655CB89C6}" srcOrd="0" destOrd="0" presId="urn:microsoft.com/office/officeart/2008/layout/NameandTitleOrganizationalChart"/>
    <dgm:cxn modelId="{E292F327-D08D-5342-AA79-11B896F90D41}" type="presParOf" srcId="{C519C2B0-0EB1-8447-87D4-253655CB89C6}" destId="{46CFBB00-7FB7-D045-8A0F-C946C9085B94}" srcOrd="0" destOrd="0" presId="urn:microsoft.com/office/officeart/2008/layout/NameandTitleOrganizationalChart"/>
    <dgm:cxn modelId="{91701E99-7117-D34B-B49A-0C503E97E018}" type="presParOf" srcId="{46CFBB00-7FB7-D045-8A0F-C946C9085B94}" destId="{2524AE5F-34AF-CE46-96C0-BC4A6B031528}" srcOrd="0" destOrd="0" presId="urn:microsoft.com/office/officeart/2008/layout/NameandTitleOrganizationalChart"/>
    <dgm:cxn modelId="{F55F99D3-490A-3243-AE64-07A9AB74DD38}" type="presParOf" srcId="{46CFBB00-7FB7-D045-8A0F-C946C9085B94}" destId="{0776DB90-E09C-1445-A61D-8A8B07C5F999}" srcOrd="1" destOrd="0" presId="urn:microsoft.com/office/officeart/2008/layout/NameandTitleOrganizationalChart"/>
    <dgm:cxn modelId="{5770EA99-6676-C145-9BF2-33D33C12BC35}" type="presParOf" srcId="{46CFBB00-7FB7-D045-8A0F-C946C9085B94}" destId="{9FD1FCFB-15F6-8645-9F0F-94B3F5D95CE3}" srcOrd="2" destOrd="0" presId="urn:microsoft.com/office/officeart/2008/layout/NameandTitleOrganizationalChart"/>
    <dgm:cxn modelId="{881CA24D-4503-8C46-BB71-5744A42CEBD0}" type="presParOf" srcId="{C519C2B0-0EB1-8447-87D4-253655CB89C6}" destId="{987B56A6-A73C-5C47-96C2-616409A7B7A1}" srcOrd="1" destOrd="0" presId="urn:microsoft.com/office/officeart/2008/layout/NameandTitleOrganizationalChart"/>
    <dgm:cxn modelId="{AD6A3A68-2C81-3C4F-9584-CD954C5ED4B3}" type="presParOf" srcId="{C519C2B0-0EB1-8447-87D4-253655CB89C6}" destId="{898B7E45-6405-C547-A35F-AD77DD9F9948}" srcOrd="2" destOrd="0" presId="urn:microsoft.com/office/officeart/2008/layout/NameandTitleOrganizationalChart"/>
    <dgm:cxn modelId="{9FF6BCF5-B00D-1B42-A72C-4FF144CD683C}" type="presParOf" srcId="{898B7E45-6405-C547-A35F-AD77DD9F9948}" destId="{D39D6518-8F54-AC44-AC17-EABC884DA3EC}" srcOrd="0" destOrd="0" presId="urn:microsoft.com/office/officeart/2008/layout/NameandTitleOrganizationalChart"/>
    <dgm:cxn modelId="{0859F7E1-C39C-5F48-AB52-787FBE01FD1B}" type="presParOf" srcId="{898B7E45-6405-C547-A35F-AD77DD9F9948}" destId="{D038B29D-692F-454C-A531-F0333C0D2CCA}" srcOrd="1" destOrd="0" presId="urn:microsoft.com/office/officeart/2008/layout/NameandTitleOrganizationalChart"/>
    <dgm:cxn modelId="{915EFF39-D489-8E41-8CD9-65D3B3C465B2}" type="presParOf" srcId="{D038B29D-692F-454C-A531-F0333C0D2CCA}" destId="{1C633464-EA42-FF45-B548-202D5B58706D}" srcOrd="0" destOrd="0" presId="urn:microsoft.com/office/officeart/2008/layout/NameandTitleOrganizationalChart"/>
    <dgm:cxn modelId="{3D705BB8-08C2-254F-B237-06D8C9AB373A}" type="presParOf" srcId="{1C633464-EA42-FF45-B548-202D5B58706D}" destId="{67C5B7E9-E61C-AD4B-9486-9A74CF84F956}" srcOrd="0" destOrd="0" presId="urn:microsoft.com/office/officeart/2008/layout/NameandTitleOrganizationalChart"/>
    <dgm:cxn modelId="{37E422DF-A645-E946-893B-6612A8235108}" type="presParOf" srcId="{1C633464-EA42-FF45-B548-202D5B58706D}" destId="{0F379D46-1E22-B846-B8BC-4DFA4E6D9840}" srcOrd="1" destOrd="0" presId="urn:microsoft.com/office/officeart/2008/layout/NameandTitleOrganizationalChart"/>
    <dgm:cxn modelId="{A3B2E411-DE01-FB4B-9E20-8F4318142AA5}" type="presParOf" srcId="{1C633464-EA42-FF45-B548-202D5B58706D}" destId="{373EDF76-DC88-E747-A588-0018D189CE9A}" srcOrd="2" destOrd="0" presId="urn:microsoft.com/office/officeart/2008/layout/NameandTitleOrganizationalChart"/>
    <dgm:cxn modelId="{DA4861DF-02C1-B146-86E8-3DE86DCB5D5E}" type="presParOf" srcId="{D038B29D-692F-454C-A531-F0333C0D2CCA}" destId="{8EEEFE3A-AAED-E14F-BD32-C3FE05947E0A}" srcOrd="1" destOrd="0" presId="urn:microsoft.com/office/officeart/2008/layout/NameandTitleOrganizationalChart"/>
    <dgm:cxn modelId="{C08FEB67-486A-AB4D-985E-F2E3F62AF37A}" type="presParOf" srcId="{D038B29D-692F-454C-A531-F0333C0D2CCA}" destId="{38874DEF-D89C-7044-87D0-6FF3D3D53F95}" srcOrd="2" destOrd="0" presId="urn:microsoft.com/office/officeart/2008/layout/NameandTitleOrganizationalChart"/>
    <dgm:cxn modelId="{13B09C18-2BEC-1743-BE3A-1097951273BD}" type="presParOf" srcId="{898B7E45-6405-C547-A35F-AD77DD9F9948}" destId="{65E18E5C-5572-3F47-9F27-E4C86FC1BFD0}" srcOrd="2" destOrd="0" presId="urn:microsoft.com/office/officeart/2008/layout/NameandTitleOrganizationalChart"/>
    <dgm:cxn modelId="{D39F0309-17D8-5445-BC72-CC00AC453AD4}" type="presParOf" srcId="{898B7E45-6405-C547-A35F-AD77DD9F9948}" destId="{B09A2723-59BA-6249-9FF0-BEA9056D0FD8}" srcOrd="3" destOrd="0" presId="urn:microsoft.com/office/officeart/2008/layout/NameandTitleOrganizationalChart"/>
    <dgm:cxn modelId="{796ACD94-BF95-BF48-95E5-4953CC0FE653}" type="presParOf" srcId="{B09A2723-59BA-6249-9FF0-BEA9056D0FD8}" destId="{2B6B096B-C672-754B-9F36-98E128541D50}" srcOrd="0" destOrd="0" presId="urn:microsoft.com/office/officeart/2008/layout/NameandTitleOrganizationalChart"/>
    <dgm:cxn modelId="{B67227E1-E2D5-F848-B58A-1834397B4231}" type="presParOf" srcId="{2B6B096B-C672-754B-9F36-98E128541D50}" destId="{3A890A85-8283-5E43-B6A0-A10C6656FEDD}" srcOrd="0" destOrd="0" presId="urn:microsoft.com/office/officeart/2008/layout/NameandTitleOrganizationalChart"/>
    <dgm:cxn modelId="{74FCA95B-4DFD-924E-B514-8AA53A6AE1AC}" type="presParOf" srcId="{2B6B096B-C672-754B-9F36-98E128541D50}" destId="{A3899EAE-2989-DF4F-915D-0A2730904415}" srcOrd="1" destOrd="0" presId="urn:microsoft.com/office/officeart/2008/layout/NameandTitleOrganizationalChart"/>
    <dgm:cxn modelId="{08673924-477B-714F-8289-02C085B2242D}" type="presParOf" srcId="{2B6B096B-C672-754B-9F36-98E128541D50}" destId="{B80CCAD5-DF8B-2148-8E18-DAE5DFE65F07}" srcOrd="2" destOrd="0" presId="urn:microsoft.com/office/officeart/2008/layout/NameandTitleOrganizationalChart"/>
    <dgm:cxn modelId="{C72921B4-2701-6749-8C4E-4E05DFB6D19D}" type="presParOf" srcId="{B09A2723-59BA-6249-9FF0-BEA9056D0FD8}" destId="{9C5E6939-B73E-7E40-B9F7-1F9C2D97F1B8}" srcOrd="1" destOrd="0" presId="urn:microsoft.com/office/officeart/2008/layout/NameandTitleOrganizationalChart"/>
    <dgm:cxn modelId="{72FFB209-69D8-5343-8356-790560C82107}" type="presParOf" srcId="{B09A2723-59BA-6249-9FF0-BEA9056D0FD8}" destId="{C8E13A19-402C-C844-BC70-7FD1F9EA136A}" srcOrd="2" destOrd="0" presId="urn:microsoft.com/office/officeart/2008/layout/NameandTitleOrganizational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F9AFBC-FE87-BF4A-9ACB-DD254CAC40CB}" type="doc">
      <dgm:prSet loTypeId="urn:microsoft.com/office/officeart/2005/8/layout/vList2" loCatId="matrix" qsTypeId="urn:microsoft.com/office/officeart/2005/8/quickstyle/simple1" qsCatId="simple" csTypeId="urn:microsoft.com/office/officeart/2005/8/colors/colorful5" csCatId="colorful" phldr="1"/>
      <dgm:spPr/>
      <dgm:t>
        <a:bodyPr/>
        <a:lstStyle/>
        <a:p>
          <a:endParaRPr lang="en-US"/>
        </a:p>
      </dgm:t>
    </dgm:pt>
    <dgm:pt modelId="{C0B00623-8574-7447-B58B-D093BB777FAD}">
      <dgm:prSet phldrT="[Text]" custT="1"/>
      <dgm:spPr/>
      <dgm:t>
        <a:bodyPr/>
        <a:lstStyle/>
        <a:p>
          <a:r>
            <a:rPr lang="en-US" sz="3000" b="0" dirty="0"/>
            <a:t>Steps to solve the concept hierarchies problem</a:t>
          </a:r>
        </a:p>
      </dgm:t>
    </dgm:pt>
    <dgm:pt modelId="{68EBD585-0ADC-2942-A04A-EF155A2B5800}" type="parTrans" cxnId="{A677524E-9E46-3148-9804-2CEAF76F1A07}">
      <dgm:prSet/>
      <dgm:spPr/>
      <dgm:t>
        <a:bodyPr/>
        <a:lstStyle/>
        <a:p>
          <a:endParaRPr lang="en-US"/>
        </a:p>
      </dgm:t>
    </dgm:pt>
    <dgm:pt modelId="{99832D6B-61D3-F84F-A7C6-D70D2877704C}" type="sibTrans" cxnId="{A677524E-9E46-3148-9804-2CEAF76F1A07}">
      <dgm:prSet/>
      <dgm:spPr/>
      <dgm:t>
        <a:bodyPr/>
        <a:lstStyle/>
        <a:p>
          <a:endParaRPr lang="en-US"/>
        </a:p>
      </dgm:t>
    </dgm:pt>
    <dgm:pt modelId="{1853DE69-AD4E-194B-815A-1FBE9FB9631E}">
      <dgm:prSet phldrT="[Text]" custT="1"/>
      <dgm:spPr/>
      <dgm:t>
        <a:bodyPr/>
        <a:lstStyle/>
        <a:p>
          <a:r>
            <a:rPr lang="en-US" sz="2400" b="0" i="0" dirty="0"/>
            <a:t>The task is broken down into subtasks and transitions…</a:t>
          </a:r>
          <a:br>
            <a:rPr lang="en-US" sz="2400" b="0" i="0" dirty="0"/>
          </a:br>
          <a:r>
            <a:rPr lang="en-US" sz="2400" b="0" i="0" dirty="0"/>
            <a:t>1. We successfully set up the concept hierarchies problem. This data condition transitions us from the 'set up the problem' subtask to the 'generate the next percept' subtask.</a:t>
          </a:r>
          <a:br>
            <a:rPr lang="en-US" sz="2400" b="0" i="0" dirty="0"/>
          </a:br>
          <a:r>
            <a:rPr lang="en-US" sz="2400" b="0" i="0" dirty="0"/>
            <a:t>2. ...</a:t>
          </a:r>
          <a:endParaRPr lang="en-US" sz="2400" i="0" dirty="0"/>
        </a:p>
      </dgm:t>
    </dgm:pt>
    <dgm:pt modelId="{A9B229B5-1B55-D64D-9CD3-0BF460382245}" type="parTrans" cxnId="{6057E775-54D2-3249-A5EA-F162356F35DD}">
      <dgm:prSet/>
      <dgm:spPr/>
      <dgm:t>
        <a:bodyPr/>
        <a:lstStyle/>
        <a:p>
          <a:endParaRPr lang="en-US"/>
        </a:p>
      </dgm:t>
    </dgm:pt>
    <dgm:pt modelId="{A8B529CD-1E1E-564D-9684-D7C65FB27D15}" type="sibTrans" cxnId="{6057E775-54D2-3249-A5EA-F162356F35DD}">
      <dgm:prSet/>
      <dgm:spPr/>
      <dgm:t>
        <a:bodyPr/>
        <a:lstStyle/>
        <a:p>
          <a:endParaRPr lang="en-US"/>
        </a:p>
      </dgm:t>
    </dgm:pt>
    <dgm:pt modelId="{16A22006-56E0-7E46-81AD-59C7F3E3FFB6}" type="pres">
      <dgm:prSet presAssocID="{B5F9AFBC-FE87-BF4A-9ACB-DD254CAC40CB}" presName="linear" presStyleCnt="0">
        <dgm:presLayoutVars>
          <dgm:animLvl val="lvl"/>
          <dgm:resizeHandles val="exact"/>
        </dgm:presLayoutVars>
      </dgm:prSet>
      <dgm:spPr/>
    </dgm:pt>
    <dgm:pt modelId="{413A88E0-196B-2E4D-B45A-6E5440E72D00}" type="pres">
      <dgm:prSet presAssocID="{C0B00623-8574-7447-B58B-D093BB777FAD}" presName="parentText" presStyleLbl="node1" presStyleIdx="0" presStyleCnt="1" custScaleY="88150">
        <dgm:presLayoutVars>
          <dgm:chMax val="0"/>
          <dgm:bulletEnabled val="1"/>
        </dgm:presLayoutVars>
      </dgm:prSet>
      <dgm:spPr/>
    </dgm:pt>
    <dgm:pt modelId="{935A03D8-D23B-ED43-ABDE-E3C135FF5D6E}" type="pres">
      <dgm:prSet presAssocID="{C0B00623-8574-7447-B58B-D093BB777FAD}" presName="childText" presStyleLbl="revTx" presStyleIdx="0" presStyleCnt="1">
        <dgm:presLayoutVars>
          <dgm:bulletEnabled val="1"/>
        </dgm:presLayoutVars>
      </dgm:prSet>
      <dgm:spPr/>
    </dgm:pt>
  </dgm:ptLst>
  <dgm:cxnLst>
    <dgm:cxn modelId="{891F610C-DE45-1B49-B7D3-700CD02CAE0A}" type="presOf" srcId="{B5F9AFBC-FE87-BF4A-9ACB-DD254CAC40CB}" destId="{16A22006-56E0-7E46-81AD-59C7F3E3FFB6}" srcOrd="0" destOrd="0" presId="urn:microsoft.com/office/officeart/2005/8/layout/vList2"/>
    <dgm:cxn modelId="{51379941-FE37-4D4B-A964-1F2FFB9824FC}" type="presOf" srcId="{C0B00623-8574-7447-B58B-D093BB777FAD}" destId="{413A88E0-196B-2E4D-B45A-6E5440E72D00}" srcOrd="0" destOrd="0" presId="urn:microsoft.com/office/officeart/2005/8/layout/vList2"/>
    <dgm:cxn modelId="{A677524E-9E46-3148-9804-2CEAF76F1A07}" srcId="{B5F9AFBC-FE87-BF4A-9ACB-DD254CAC40CB}" destId="{C0B00623-8574-7447-B58B-D093BB777FAD}" srcOrd="0" destOrd="0" parTransId="{68EBD585-0ADC-2942-A04A-EF155A2B5800}" sibTransId="{99832D6B-61D3-F84F-A7C6-D70D2877704C}"/>
    <dgm:cxn modelId="{6057E775-54D2-3249-A5EA-F162356F35DD}" srcId="{C0B00623-8574-7447-B58B-D093BB777FAD}" destId="{1853DE69-AD4E-194B-815A-1FBE9FB9631E}" srcOrd="0" destOrd="0" parTransId="{A9B229B5-1B55-D64D-9CD3-0BF460382245}" sibTransId="{A8B529CD-1E1E-564D-9684-D7C65FB27D15}"/>
    <dgm:cxn modelId="{6D7210DA-0814-FA42-A4AA-0E0FC8B27390}" type="presOf" srcId="{1853DE69-AD4E-194B-815A-1FBE9FB9631E}" destId="{935A03D8-D23B-ED43-ABDE-E3C135FF5D6E}" srcOrd="0" destOrd="0" presId="urn:microsoft.com/office/officeart/2005/8/layout/vList2"/>
    <dgm:cxn modelId="{26708278-261D-BA49-BD6A-8071A9480FAA}" type="presParOf" srcId="{16A22006-56E0-7E46-81AD-59C7F3E3FFB6}" destId="{413A88E0-196B-2E4D-B45A-6E5440E72D00}" srcOrd="0" destOrd="0" presId="urn:microsoft.com/office/officeart/2005/8/layout/vList2"/>
    <dgm:cxn modelId="{E5C57E7C-9961-B24B-B20A-21CE8F0F1075}" type="presParOf" srcId="{16A22006-56E0-7E46-81AD-59C7F3E3FFB6}" destId="{935A03D8-D23B-ED43-ABDE-E3C135FF5D6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A83492-BFD3-D84E-AC16-4EE10E3623CE}" type="doc">
      <dgm:prSet loTypeId="urn:microsoft.com/office/officeart/2008/layout/NameandTitleOrganizationalChart" loCatId="icon" qsTypeId="urn:microsoft.com/office/officeart/2005/8/quickstyle/simple1" qsCatId="simple" csTypeId="urn:microsoft.com/office/officeart/2005/8/colors/accent6_5" csCatId="accent6" phldr="1"/>
      <dgm:spPr/>
      <dgm:t>
        <a:bodyPr/>
        <a:lstStyle/>
        <a:p>
          <a:endParaRPr lang="en-US"/>
        </a:p>
      </dgm:t>
    </dgm:pt>
    <dgm:pt modelId="{47FBFEDC-9E31-7541-A987-A07433DD9715}" type="asst">
      <dgm:prSet phldrT="[Text]" custT="1"/>
      <dgm:spPr/>
      <dgm:t>
        <a:bodyPr/>
        <a:lstStyle/>
        <a:p>
          <a:r>
            <a:rPr lang="en-US" sz="1600" dirty="0"/>
            <a:t>1. Solve concept hierarchies</a:t>
          </a:r>
          <a:br>
            <a:rPr lang="en-US" sz="1600" dirty="0"/>
          </a:br>
          <a:r>
            <a:rPr lang="en-US" sz="1600" dirty="0"/>
            <a:t>2. Generate next percept</a:t>
          </a:r>
          <a:br>
            <a:rPr lang="en-US" sz="1600" dirty="0"/>
          </a:br>
          <a:r>
            <a:rPr lang="en-US" sz="1600" dirty="0"/>
            <a:t>3. Check percept values</a:t>
          </a:r>
        </a:p>
      </dgm:t>
    </dgm:pt>
    <dgm:pt modelId="{B8446077-06B4-B645-833E-8DF519EBB5FC}" type="parTrans" cxnId="{24E67EEB-BB4E-FD46-BEC2-1B221478410A}">
      <dgm:prSet/>
      <dgm:spPr/>
      <dgm:t>
        <a:bodyPr/>
        <a:lstStyle/>
        <a:p>
          <a:endParaRPr lang="en-US"/>
        </a:p>
      </dgm:t>
    </dgm:pt>
    <dgm:pt modelId="{54F34151-64A9-1942-9078-B21DC62C39AE}" type="sibTrans" cxnId="{24E67EEB-BB4E-FD46-BEC2-1B221478410A}">
      <dgm:prSet custT="1"/>
      <dgm:spPr/>
      <dgm:t>
        <a:bodyPr/>
        <a:lstStyle/>
        <a:p>
          <a:r>
            <a:rPr lang="en-US" sz="2000" dirty="0"/>
            <a:t>Task</a:t>
          </a:r>
        </a:p>
      </dgm:t>
    </dgm:pt>
    <dgm:pt modelId="{CE405317-38EA-B541-85F1-9D51105A417C}" type="asst">
      <dgm:prSet phldrT="[Text]"/>
      <dgm:spPr/>
      <dgm:t>
        <a:bodyPr/>
        <a:lstStyle/>
        <a:p>
          <a:r>
            <a:rPr lang="en-US" dirty="0"/>
            <a:t>1. </a:t>
          </a:r>
          <a:r>
            <a:rPr lang="en-US" dirty="0" err="1"/>
            <a:t>set_up_problem</a:t>
          </a:r>
          <a:r>
            <a:rPr lang="en-US" dirty="0"/>
            <a:t>()</a:t>
          </a:r>
          <a:br>
            <a:rPr lang="en-US" dirty="0"/>
          </a:br>
          <a:r>
            <a:rPr lang="en-US" dirty="0"/>
            <a:t>2. </a:t>
          </a:r>
          <a:r>
            <a:rPr lang="en-US" dirty="0" err="1"/>
            <a:t>generate_percept</a:t>
          </a:r>
          <a:r>
            <a:rPr lang="en-US" dirty="0"/>
            <a:t>()</a:t>
          </a:r>
          <a:br>
            <a:rPr lang="en-US" dirty="0"/>
          </a:br>
          <a:r>
            <a:rPr lang="en-US" dirty="0"/>
            <a:t>3. </a:t>
          </a:r>
          <a:r>
            <a:rPr lang="en-US" dirty="0" err="1"/>
            <a:t>solve_hierarchies</a:t>
          </a:r>
          <a:r>
            <a:rPr lang="en-US" dirty="0"/>
            <a:t>()</a:t>
          </a:r>
        </a:p>
      </dgm:t>
    </dgm:pt>
    <dgm:pt modelId="{628FDC90-F22A-7142-87FB-DC92A7DDC588}" type="parTrans" cxnId="{5E305EE3-68D4-4D46-95F2-6A8BBF43C7C7}">
      <dgm:prSet/>
      <dgm:spPr/>
      <dgm:t>
        <a:bodyPr/>
        <a:lstStyle/>
        <a:p>
          <a:endParaRPr lang="en-US"/>
        </a:p>
      </dgm:t>
    </dgm:pt>
    <dgm:pt modelId="{F69D8070-F98C-0442-8E13-3B03A512D5AE}" type="sibTrans" cxnId="{5E305EE3-68D4-4D46-95F2-6A8BBF43C7C7}">
      <dgm:prSet custT="1"/>
      <dgm:spPr/>
      <dgm:t>
        <a:bodyPr/>
        <a:lstStyle/>
        <a:p>
          <a:r>
            <a:rPr lang="en-US" sz="2000" dirty="0"/>
            <a:t>Method</a:t>
          </a:r>
        </a:p>
      </dgm:t>
    </dgm:pt>
    <dgm:pt modelId="{DF4994E5-3EEC-4945-B355-1ACD7F426161}" type="asst">
      <dgm:prSet phldrT="[Text]"/>
      <dgm:spPr/>
      <dgm:t>
        <a:bodyPr/>
        <a:lstStyle/>
        <a:p>
          <a:pPr>
            <a:buFont typeface="+mj-lt"/>
            <a:buNone/>
          </a:pPr>
          <a:r>
            <a:rPr lang="en-US" dirty="0"/>
            <a:t>1. Concept Hierarchies</a:t>
          </a:r>
          <a:br>
            <a:rPr lang="en-US" dirty="0"/>
          </a:br>
          <a:r>
            <a:rPr lang="en-US" dirty="0"/>
            <a:t>2. Equivalence Class</a:t>
          </a:r>
          <a:br>
            <a:rPr lang="en-US" dirty="0"/>
          </a:br>
          <a:r>
            <a:rPr lang="en-US" dirty="0"/>
            <a:t>3. Superclass/Subclass</a:t>
          </a:r>
        </a:p>
      </dgm:t>
    </dgm:pt>
    <dgm:pt modelId="{025A860A-81F2-6645-B6F8-0129663A4D83}" type="sibTrans" cxnId="{F822FF20-B31B-BD4F-970E-A9C93AB3A339}">
      <dgm:prSet custT="1"/>
      <dgm:spPr/>
      <dgm:t>
        <a:bodyPr/>
        <a:lstStyle/>
        <a:p>
          <a:r>
            <a:rPr lang="en-US" sz="2000" dirty="0"/>
            <a:t>Knowledge</a:t>
          </a:r>
        </a:p>
      </dgm:t>
    </dgm:pt>
    <dgm:pt modelId="{B28F78C0-B43C-CD49-B7DE-E92B554B3B2F}" type="parTrans" cxnId="{F822FF20-B31B-BD4F-970E-A9C93AB3A339}">
      <dgm:prSet/>
      <dgm:spPr/>
      <dgm:t>
        <a:bodyPr/>
        <a:lstStyle/>
        <a:p>
          <a:endParaRPr lang="en-US"/>
        </a:p>
      </dgm:t>
    </dgm:pt>
    <dgm:pt modelId="{9C1D0522-5C1D-8A4B-807B-BFE0CC9A1608}" type="pres">
      <dgm:prSet presAssocID="{1CA83492-BFD3-D84E-AC16-4EE10E3623CE}" presName="hierChild1" presStyleCnt="0">
        <dgm:presLayoutVars>
          <dgm:orgChart val="1"/>
          <dgm:chPref val="1"/>
          <dgm:dir/>
          <dgm:animOne val="branch"/>
          <dgm:animLvl val="lvl"/>
          <dgm:resizeHandles/>
        </dgm:presLayoutVars>
      </dgm:prSet>
      <dgm:spPr/>
    </dgm:pt>
    <dgm:pt modelId="{C519C2B0-0EB1-8447-87D4-253655CB89C6}" type="pres">
      <dgm:prSet presAssocID="{47FBFEDC-9E31-7541-A987-A07433DD9715}" presName="hierRoot1" presStyleCnt="0">
        <dgm:presLayoutVars>
          <dgm:hierBranch val="init"/>
        </dgm:presLayoutVars>
      </dgm:prSet>
      <dgm:spPr/>
    </dgm:pt>
    <dgm:pt modelId="{46CFBB00-7FB7-D045-8A0F-C946C9085B94}" type="pres">
      <dgm:prSet presAssocID="{47FBFEDC-9E31-7541-A987-A07433DD9715}" presName="rootComposite1" presStyleCnt="0"/>
      <dgm:spPr/>
    </dgm:pt>
    <dgm:pt modelId="{2524AE5F-34AF-CE46-96C0-BC4A6B031528}" type="pres">
      <dgm:prSet presAssocID="{47FBFEDC-9E31-7541-A987-A07433DD9715}" presName="rootText1" presStyleLbl="node0" presStyleIdx="0" presStyleCnt="1">
        <dgm:presLayoutVars>
          <dgm:chMax/>
          <dgm:chPref val="3"/>
        </dgm:presLayoutVars>
      </dgm:prSet>
      <dgm:spPr/>
    </dgm:pt>
    <dgm:pt modelId="{0776DB90-E09C-1445-A61D-8A8B07C5F999}" type="pres">
      <dgm:prSet presAssocID="{47FBFEDC-9E31-7541-A987-A07433DD9715}" presName="titleText1" presStyleLbl="fgAcc0" presStyleIdx="0" presStyleCnt="1">
        <dgm:presLayoutVars>
          <dgm:chMax val="0"/>
          <dgm:chPref val="0"/>
        </dgm:presLayoutVars>
      </dgm:prSet>
      <dgm:spPr/>
    </dgm:pt>
    <dgm:pt modelId="{9FD1FCFB-15F6-8645-9F0F-94B3F5D95CE3}" type="pres">
      <dgm:prSet presAssocID="{47FBFEDC-9E31-7541-A987-A07433DD9715}" presName="rootConnector1" presStyleLbl="asst0" presStyleIdx="0" presStyleCnt="0"/>
      <dgm:spPr/>
    </dgm:pt>
    <dgm:pt modelId="{987B56A6-A73C-5C47-96C2-616409A7B7A1}" type="pres">
      <dgm:prSet presAssocID="{47FBFEDC-9E31-7541-A987-A07433DD9715}" presName="hierChild2" presStyleCnt="0"/>
      <dgm:spPr/>
    </dgm:pt>
    <dgm:pt modelId="{898B7E45-6405-C547-A35F-AD77DD9F9948}" type="pres">
      <dgm:prSet presAssocID="{47FBFEDC-9E31-7541-A987-A07433DD9715}" presName="hierChild3" presStyleCnt="0"/>
      <dgm:spPr/>
    </dgm:pt>
    <dgm:pt modelId="{D39D6518-8F54-AC44-AC17-EABC884DA3EC}" type="pres">
      <dgm:prSet presAssocID="{628FDC90-F22A-7142-87FB-DC92A7DDC588}" presName="Name96" presStyleLbl="parChTrans1D2" presStyleIdx="0" presStyleCnt="2"/>
      <dgm:spPr/>
    </dgm:pt>
    <dgm:pt modelId="{D038B29D-692F-454C-A531-F0333C0D2CCA}" type="pres">
      <dgm:prSet presAssocID="{CE405317-38EA-B541-85F1-9D51105A417C}" presName="hierRoot3" presStyleCnt="0">
        <dgm:presLayoutVars>
          <dgm:hierBranch val="init"/>
        </dgm:presLayoutVars>
      </dgm:prSet>
      <dgm:spPr/>
    </dgm:pt>
    <dgm:pt modelId="{1C633464-EA42-FF45-B548-202D5B58706D}" type="pres">
      <dgm:prSet presAssocID="{CE405317-38EA-B541-85F1-9D51105A417C}" presName="rootComposite3" presStyleCnt="0"/>
      <dgm:spPr/>
    </dgm:pt>
    <dgm:pt modelId="{67C5B7E9-E61C-AD4B-9486-9A74CF84F956}" type="pres">
      <dgm:prSet presAssocID="{CE405317-38EA-B541-85F1-9D51105A417C}" presName="rootText3" presStyleLbl="asst1" presStyleIdx="0" presStyleCnt="2">
        <dgm:presLayoutVars>
          <dgm:chPref val="3"/>
        </dgm:presLayoutVars>
      </dgm:prSet>
      <dgm:spPr/>
    </dgm:pt>
    <dgm:pt modelId="{0F379D46-1E22-B846-B8BC-4DFA4E6D9840}" type="pres">
      <dgm:prSet presAssocID="{CE405317-38EA-B541-85F1-9D51105A417C}" presName="titleText3" presStyleLbl="fgAcc2" presStyleIdx="0" presStyleCnt="2">
        <dgm:presLayoutVars>
          <dgm:chMax val="0"/>
          <dgm:chPref val="0"/>
        </dgm:presLayoutVars>
      </dgm:prSet>
      <dgm:spPr/>
    </dgm:pt>
    <dgm:pt modelId="{373EDF76-DC88-E747-A588-0018D189CE9A}" type="pres">
      <dgm:prSet presAssocID="{CE405317-38EA-B541-85F1-9D51105A417C}" presName="rootConnector3" presStyleLbl="asst0" presStyleIdx="0" presStyleCnt="0"/>
      <dgm:spPr/>
    </dgm:pt>
    <dgm:pt modelId="{8EEEFE3A-AAED-E14F-BD32-C3FE05947E0A}" type="pres">
      <dgm:prSet presAssocID="{CE405317-38EA-B541-85F1-9D51105A417C}" presName="hierChild6" presStyleCnt="0"/>
      <dgm:spPr/>
    </dgm:pt>
    <dgm:pt modelId="{38874DEF-D89C-7044-87D0-6FF3D3D53F95}" type="pres">
      <dgm:prSet presAssocID="{CE405317-38EA-B541-85F1-9D51105A417C}" presName="hierChild7" presStyleCnt="0"/>
      <dgm:spPr/>
    </dgm:pt>
    <dgm:pt modelId="{65E18E5C-5572-3F47-9F27-E4C86FC1BFD0}" type="pres">
      <dgm:prSet presAssocID="{B28F78C0-B43C-CD49-B7DE-E92B554B3B2F}" presName="Name96" presStyleLbl="parChTrans1D2" presStyleIdx="1" presStyleCnt="2"/>
      <dgm:spPr/>
    </dgm:pt>
    <dgm:pt modelId="{B09A2723-59BA-6249-9FF0-BEA9056D0FD8}" type="pres">
      <dgm:prSet presAssocID="{DF4994E5-3EEC-4945-B355-1ACD7F426161}" presName="hierRoot3" presStyleCnt="0">
        <dgm:presLayoutVars>
          <dgm:hierBranch val="init"/>
        </dgm:presLayoutVars>
      </dgm:prSet>
      <dgm:spPr/>
    </dgm:pt>
    <dgm:pt modelId="{2B6B096B-C672-754B-9F36-98E128541D50}" type="pres">
      <dgm:prSet presAssocID="{DF4994E5-3EEC-4945-B355-1ACD7F426161}" presName="rootComposite3" presStyleCnt="0"/>
      <dgm:spPr/>
    </dgm:pt>
    <dgm:pt modelId="{3A890A85-8283-5E43-B6A0-A10C6656FEDD}" type="pres">
      <dgm:prSet presAssocID="{DF4994E5-3EEC-4945-B355-1ACD7F426161}" presName="rootText3" presStyleLbl="asst1" presStyleIdx="1" presStyleCnt="2">
        <dgm:presLayoutVars>
          <dgm:chPref val="3"/>
        </dgm:presLayoutVars>
      </dgm:prSet>
      <dgm:spPr/>
    </dgm:pt>
    <dgm:pt modelId="{A3899EAE-2989-DF4F-915D-0A2730904415}" type="pres">
      <dgm:prSet presAssocID="{DF4994E5-3EEC-4945-B355-1ACD7F426161}" presName="titleText3" presStyleLbl="fgAcc2" presStyleIdx="1" presStyleCnt="2">
        <dgm:presLayoutVars>
          <dgm:chMax val="0"/>
          <dgm:chPref val="0"/>
        </dgm:presLayoutVars>
      </dgm:prSet>
      <dgm:spPr/>
    </dgm:pt>
    <dgm:pt modelId="{B80CCAD5-DF8B-2148-8E18-DAE5DFE65F07}" type="pres">
      <dgm:prSet presAssocID="{DF4994E5-3EEC-4945-B355-1ACD7F426161}" presName="rootConnector3" presStyleLbl="asst0" presStyleIdx="0" presStyleCnt="0"/>
      <dgm:spPr/>
    </dgm:pt>
    <dgm:pt modelId="{9C5E6939-B73E-7E40-B9F7-1F9C2D97F1B8}" type="pres">
      <dgm:prSet presAssocID="{DF4994E5-3EEC-4945-B355-1ACD7F426161}" presName="hierChild6" presStyleCnt="0"/>
      <dgm:spPr/>
    </dgm:pt>
    <dgm:pt modelId="{C8E13A19-402C-C844-BC70-7FD1F9EA136A}" type="pres">
      <dgm:prSet presAssocID="{DF4994E5-3EEC-4945-B355-1ACD7F426161}" presName="hierChild7" presStyleCnt="0"/>
      <dgm:spPr/>
    </dgm:pt>
  </dgm:ptLst>
  <dgm:cxnLst>
    <dgm:cxn modelId="{F822FF20-B31B-BD4F-970E-A9C93AB3A339}" srcId="{47FBFEDC-9E31-7541-A987-A07433DD9715}" destId="{DF4994E5-3EEC-4945-B355-1ACD7F426161}" srcOrd="1" destOrd="0" parTransId="{B28F78C0-B43C-CD49-B7DE-E92B554B3B2F}" sibTransId="{025A860A-81F2-6645-B6F8-0129663A4D83}"/>
    <dgm:cxn modelId="{25E63B34-6DC1-DF48-AF66-962685EDF373}" type="presOf" srcId="{DF4994E5-3EEC-4945-B355-1ACD7F426161}" destId="{3A890A85-8283-5E43-B6A0-A10C6656FEDD}" srcOrd="0" destOrd="0" presId="urn:microsoft.com/office/officeart/2008/layout/NameandTitleOrganizationalChart"/>
    <dgm:cxn modelId="{C6E77836-F7F5-4348-8DCF-2CA45024A8A2}" type="presOf" srcId="{628FDC90-F22A-7142-87FB-DC92A7DDC588}" destId="{D39D6518-8F54-AC44-AC17-EABC884DA3EC}" srcOrd="0" destOrd="0" presId="urn:microsoft.com/office/officeart/2008/layout/NameandTitleOrganizationalChart"/>
    <dgm:cxn modelId="{5AEAA03E-B044-4341-9E2E-578B7B1E4DDB}" type="presOf" srcId="{CE405317-38EA-B541-85F1-9D51105A417C}" destId="{67C5B7E9-E61C-AD4B-9486-9A74CF84F956}" srcOrd="0" destOrd="0" presId="urn:microsoft.com/office/officeart/2008/layout/NameandTitleOrganizationalChart"/>
    <dgm:cxn modelId="{69808243-3614-344C-B068-E3B3CB749CE5}" type="presOf" srcId="{1CA83492-BFD3-D84E-AC16-4EE10E3623CE}" destId="{9C1D0522-5C1D-8A4B-807B-BFE0CC9A1608}" srcOrd="0" destOrd="0" presId="urn:microsoft.com/office/officeart/2008/layout/NameandTitleOrganizationalChart"/>
    <dgm:cxn modelId="{126A2F6F-6519-4F4F-AFC2-D387909ECD45}" type="presOf" srcId="{B28F78C0-B43C-CD49-B7DE-E92B554B3B2F}" destId="{65E18E5C-5572-3F47-9F27-E4C86FC1BFD0}" srcOrd="0" destOrd="0" presId="urn:microsoft.com/office/officeart/2008/layout/NameandTitleOrganizationalChart"/>
    <dgm:cxn modelId="{95346D70-22ED-8542-A972-082A4E127183}" type="presOf" srcId="{CE405317-38EA-B541-85F1-9D51105A417C}" destId="{373EDF76-DC88-E747-A588-0018D189CE9A}" srcOrd="1" destOrd="0" presId="urn:microsoft.com/office/officeart/2008/layout/NameandTitleOrganizationalChart"/>
    <dgm:cxn modelId="{19C56B91-B829-B148-BD00-E9FDAF4B0E6A}" type="presOf" srcId="{DF4994E5-3EEC-4945-B355-1ACD7F426161}" destId="{B80CCAD5-DF8B-2148-8E18-DAE5DFE65F07}" srcOrd="1" destOrd="0" presId="urn:microsoft.com/office/officeart/2008/layout/NameandTitleOrganizationalChart"/>
    <dgm:cxn modelId="{5592D2A3-8A69-D248-B506-03AF4218B411}" type="presOf" srcId="{025A860A-81F2-6645-B6F8-0129663A4D83}" destId="{A3899EAE-2989-DF4F-915D-0A2730904415}" srcOrd="0" destOrd="0" presId="urn:microsoft.com/office/officeart/2008/layout/NameandTitleOrganizationalChart"/>
    <dgm:cxn modelId="{26C94EB0-043C-B949-AE7E-8809A44A66C9}" type="presOf" srcId="{F69D8070-F98C-0442-8E13-3B03A512D5AE}" destId="{0F379D46-1E22-B846-B8BC-4DFA4E6D9840}" srcOrd="0" destOrd="0" presId="urn:microsoft.com/office/officeart/2008/layout/NameandTitleOrganizationalChart"/>
    <dgm:cxn modelId="{C14037DE-CDA1-574C-993B-AFD74CCF3E31}" type="presOf" srcId="{47FBFEDC-9E31-7541-A987-A07433DD9715}" destId="{9FD1FCFB-15F6-8645-9F0F-94B3F5D95CE3}" srcOrd="1" destOrd="0" presId="urn:microsoft.com/office/officeart/2008/layout/NameandTitleOrganizationalChart"/>
    <dgm:cxn modelId="{5E305EE3-68D4-4D46-95F2-6A8BBF43C7C7}" srcId="{47FBFEDC-9E31-7541-A987-A07433DD9715}" destId="{CE405317-38EA-B541-85F1-9D51105A417C}" srcOrd="0" destOrd="0" parTransId="{628FDC90-F22A-7142-87FB-DC92A7DDC588}" sibTransId="{F69D8070-F98C-0442-8E13-3B03A512D5AE}"/>
    <dgm:cxn modelId="{D3BE40E5-234D-624C-AB20-0293F1ECA489}" type="presOf" srcId="{54F34151-64A9-1942-9078-B21DC62C39AE}" destId="{0776DB90-E09C-1445-A61D-8A8B07C5F999}" srcOrd="0" destOrd="0" presId="urn:microsoft.com/office/officeart/2008/layout/NameandTitleOrganizationalChart"/>
    <dgm:cxn modelId="{24E67EEB-BB4E-FD46-BEC2-1B221478410A}" srcId="{1CA83492-BFD3-D84E-AC16-4EE10E3623CE}" destId="{47FBFEDC-9E31-7541-A987-A07433DD9715}" srcOrd="0" destOrd="0" parTransId="{B8446077-06B4-B645-833E-8DF519EBB5FC}" sibTransId="{54F34151-64A9-1942-9078-B21DC62C39AE}"/>
    <dgm:cxn modelId="{D4C0B2F7-D827-6E4B-A0AF-BFDA9E11B15E}" type="presOf" srcId="{47FBFEDC-9E31-7541-A987-A07433DD9715}" destId="{2524AE5F-34AF-CE46-96C0-BC4A6B031528}" srcOrd="0" destOrd="0" presId="urn:microsoft.com/office/officeart/2008/layout/NameandTitleOrganizationalChart"/>
    <dgm:cxn modelId="{7A3A0B71-7568-D845-AD06-3483D0A440DE}" type="presParOf" srcId="{9C1D0522-5C1D-8A4B-807B-BFE0CC9A1608}" destId="{C519C2B0-0EB1-8447-87D4-253655CB89C6}" srcOrd="0" destOrd="0" presId="urn:microsoft.com/office/officeart/2008/layout/NameandTitleOrganizationalChart"/>
    <dgm:cxn modelId="{E292F327-D08D-5342-AA79-11B896F90D41}" type="presParOf" srcId="{C519C2B0-0EB1-8447-87D4-253655CB89C6}" destId="{46CFBB00-7FB7-D045-8A0F-C946C9085B94}" srcOrd="0" destOrd="0" presId="urn:microsoft.com/office/officeart/2008/layout/NameandTitleOrganizationalChart"/>
    <dgm:cxn modelId="{91701E99-7117-D34B-B49A-0C503E97E018}" type="presParOf" srcId="{46CFBB00-7FB7-D045-8A0F-C946C9085B94}" destId="{2524AE5F-34AF-CE46-96C0-BC4A6B031528}" srcOrd="0" destOrd="0" presId="urn:microsoft.com/office/officeart/2008/layout/NameandTitleOrganizationalChart"/>
    <dgm:cxn modelId="{F55F99D3-490A-3243-AE64-07A9AB74DD38}" type="presParOf" srcId="{46CFBB00-7FB7-D045-8A0F-C946C9085B94}" destId="{0776DB90-E09C-1445-A61D-8A8B07C5F999}" srcOrd="1" destOrd="0" presId="urn:microsoft.com/office/officeart/2008/layout/NameandTitleOrganizationalChart"/>
    <dgm:cxn modelId="{5770EA99-6676-C145-9BF2-33D33C12BC35}" type="presParOf" srcId="{46CFBB00-7FB7-D045-8A0F-C946C9085B94}" destId="{9FD1FCFB-15F6-8645-9F0F-94B3F5D95CE3}" srcOrd="2" destOrd="0" presId="urn:microsoft.com/office/officeart/2008/layout/NameandTitleOrganizationalChart"/>
    <dgm:cxn modelId="{881CA24D-4503-8C46-BB71-5744A42CEBD0}" type="presParOf" srcId="{C519C2B0-0EB1-8447-87D4-253655CB89C6}" destId="{987B56A6-A73C-5C47-96C2-616409A7B7A1}" srcOrd="1" destOrd="0" presId="urn:microsoft.com/office/officeart/2008/layout/NameandTitleOrganizationalChart"/>
    <dgm:cxn modelId="{AD6A3A68-2C81-3C4F-9584-CD954C5ED4B3}" type="presParOf" srcId="{C519C2B0-0EB1-8447-87D4-253655CB89C6}" destId="{898B7E45-6405-C547-A35F-AD77DD9F9948}" srcOrd="2" destOrd="0" presId="urn:microsoft.com/office/officeart/2008/layout/NameandTitleOrganizationalChart"/>
    <dgm:cxn modelId="{9FF6BCF5-B00D-1B42-A72C-4FF144CD683C}" type="presParOf" srcId="{898B7E45-6405-C547-A35F-AD77DD9F9948}" destId="{D39D6518-8F54-AC44-AC17-EABC884DA3EC}" srcOrd="0" destOrd="0" presId="urn:microsoft.com/office/officeart/2008/layout/NameandTitleOrganizationalChart"/>
    <dgm:cxn modelId="{0859F7E1-C39C-5F48-AB52-787FBE01FD1B}" type="presParOf" srcId="{898B7E45-6405-C547-A35F-AD77DD9F9948}" destId="{D038B29D-692F-454C-A531-F0333C0D2CCA}" srcOrd="1" destOrd="0" presId="urn:microsoft.com/office/officeart/2008/layout/NameandTitleOrganizationalChart"/>
    <dgm:cxn modelId="{915EFF39-D489-8E41-8CD9-65D3B3C465B2}" type="presParOf" srcId="{D038B29D-692F-454C-A531-F0333C0D2CCA}" destId="{1C633464-EA42-FF45-B548-202D5B58706D}" srcOrd="0" destOrd="0" presId="urn:microsoft.com/office/officeart/2008/layout/NameandTitleOrganizationalChart"/>
    <dgm:cxn modelId="{3D705BB8-08C2-254F-B237-06D8C9AB373A}" type="presParOf" srcId="{1C633464-EA42-FF45-B548-202D5B58706D}" destId="{67C5B7E9-E61C-AD4B-9486-9A74CF84F956}" srcOrd="0" destOrd="0" presId="urn:microsoft.com/office/officeart/2008/layout/NameandTitleOrganizationalChart"/>
    <dgm:cxn modelId="{37E422DF-A645-E946-893B-6612A8235108}" type="presParOf" srcId="{1C633464-EA42-FF45-B548-202D5B58706D}" destId="{0F379D46-1E22-B846-B8BC-4DFA4E6D9840}" srcOrd="1" destOrd="0" presId="urn:microsoft.com/office/officeart/2008/layout/NameandTitleOrganizationalChart"/>
    <dgm:cxn modelId="{A3B2E411-DE01-FB4B-9E20-8F4318142AA5}" type="presParOf" srcId="{1C633464-EA42-FF45-B548-202D5B58706D}" destId="{373EDF76-DC88-E747-A588-0018D189CE9A}" srcOrd="2" destOrd="0" presId="urn:microsoft.com/office/officeart/2008/layout/NameandTitleOrganizationalChart"/>
    <dgm:cxn modelId="{DA4861DF-02C1-B146-86E8-3DE86DCB5D5E}" type="presParOf" srcId="{D038B29D-692F-454C-A531-F0333C0D2CCA}" destId="{8EEEFE3A-AAED-E14F-BD32-C3FE05947E0A}" srcOrd="1" destOrd="0" presId="urn:microsoft.com/office/officeart/2008/layout/NameandTitleOrganizationalChart"/>
    <dgm:cxn modelId="{C08FEB67-486A-AB4D-985E-F2E3F62AF37A}" type="presParOf" srcId="{D038B29D-692F-454C-A531-F0333C0D2CCA}" destId="{38874DEF-D89C-7044-87D0-6FF3D3D53F95}" srcOrd="2" destOrd="0" presId="urn:microsoft.com/office/officeart/2008/layout/NameandTitleOrganizationalChart"/>
    <dgm:cxn modelId="{13B09C18-2BEC-1743-BE3A-1097951273BD}" type="presParOf" srcId="{898B7E45-6405-C547-A35F-AD77DD9F9948}" destId="{65E18E5C-5572-3F47-9F27-E4C86FC1BFD0}" srcOrd="2" destOrd="0" presId="urn:microsoft.com/office/officeart/2008/layout/NameandTitleOrganizationalChart"/>
    <dgm:cxn modelId="{D39F0309-17D8-5445-BC72-CC00AC453AD4}" type="presParOf" srcId="{898B7E45-6405-C547-A35F-AD77DD9F9948}" destId="{B09A2723-59BA-6249-9FF0-BEA9056D0FD8}" srcOrd="3" destOrd="0" presId="urn:microsoft.com/office/officeart/2008/layout/NameandTitleOrganizationalChart"/>
    <dgm:cxn modelId="{796ACD94-BF95-BF48-95E5-4953CC0FE653}" type="presParOf" srcId="{B09A2723-59BA-6249-9FF0-BEA9056D0FD8}" destId="{2B6B096B-C672-754B-9F36-98E128541D50}" srcOrd="0" destOrd="0" presId="urn:microsoft.com/office/officeart/2008/layout/NameandTitleOrganizationalChart"/>
    <dgm:cxn modelId="{B67227E1-E2D5-F848-B58A-1834397B4231}" type="presParOf" srcId="{2B6B096B-C672-754B-9F36-98E128541D50}" destId="{3A890A85-8283-5E43-B6A0-A10C6656FEDD}" srcOrd="0" destOrd="0" presId="urn:microsoft.com/office/officeart/2008/layout/NameandTitleOrganizationalChart"/>
    <dgm:cxn modelId="{74FCA95B-4DFD-924E-B514-8AA53A6AE1AC}" type="presParOf" srcId="{2B6B096B-C672-754B-9F36-98E128541D50}" destId="{A3899EAE-2989-DF4F-915D-0A2730904415}" srcOrd="1" destOrd="0" presId="urn:microsoft.com/office/officeart/2008/layout/NameandTitleOrganizationalChart"/>
    <dgm:cxn modelId="{08673924-477B-714F-8289-02C085B2242D}" type="presParOf" srcId="{2B6B096B-C672-754B-9F36-98E128541D50}" destId="{B80CCAD5-DF8B-2148-8E18-DAE5DFE65F07}" srcOrd="2" destOrd="0" presId="urn:microsoft.com/office/officeart/2008/layout/NameandTitleOrganizationalChart"/>
    <dgm:cxn modelId="{C72921B4-2701-6749-8C4E-4E05DFB6D19D}" type="presParOf" srcId="{B09A2723-59BA-6249-9FF0-BEA9056D0FD8}" destId="{9C5E6939-B73E-7E40-B9F7-1F9C2D97F1B8}" srcOrd="1" destOrd="0" presId="urn:microsoft.com/office/officeart/2008/layout/NameandTitleOrganizationalChart"/>
    <dgm:cxn modelId="{72FFB209-69D8-5343-8356-790560C82107}" type="presParOf" srcId="{B09A2723-59BA-6249-9FF0-BEA9056D0FD8}" destId="{C8E13A19-402C-C844-BC70-7FD1F9EA136A}" srcOrd="2" destOrd="0" presId="urn:microsoft.com/office/officeart/2008/layout/NameandTitleOrganizational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08B67F-77F6-4543-9FBD-06D7FFD7D504}" type="doc">
      <dgm:prSet loTypeId="urn:microsoft.com/office/officeart/2005/8/layout/hierarchy3" loCatId="" qsTypeId="urn:microsoft.com/office/officeart/2005/8/quickstyle/simple1" qsCatId="simple" csTypeId="urn:microsoft.com/office/officeart/2005/8/colors/colorful5" csCatId="colorful" phldr="1"/>
      <dgm:spPr/>
      <dgm:t>
        <a:bodyPr/>
        <a:lstStyle/>
        <a:p>
          <a:endParaRPr lang="en-US"/>
        </a:p>
      </dgm:t>
    </dgm:pt>
    <dgm:pt modelId="{9743A9AB-AE2C-3444-BD44-F31576587ED4}">
      <dgm:prSet phldrT="[Text]"/>
      <dgm:spPr/>
      <dgm:t>
        <a:bodyPr/>
        <a:lstStyle/>
        <a:p>
          <a:r>
            <a:rPr lang="en-US" dirty="0"/>
            <a:t>Automate TMK Creation</a:t>
          </a:r>
        </a:p>
      </dgm:t>
    </dgm:pt>
    <dgm:pt modelId="{0B47F268-0165-EA4A-BFB2-69D7576DA148}" type="parTrans" cxnId="{1C843A71-1BED-F94E-B07D-6D133D71A091}">
      <dgm:prSet/>
      <dgm:spPr/>
      <dgm:t>
        <a:bodyPr/>
        <a:lstStyle/>
        <a:p>
          <a:endParaRPr lang="en-US"/>
        </a:p>
      </dgm:t>
    </dgm:pt>
    <dgm:pt modelId="{B09B5CDE-4E5D-7F44-8EF8-DAB5C6FCDFD1}" type="sibTrans" cxnId="{1C843A71-1BED-F94E-B07D-6D133D71A091}">
      <dgm:prSet/>
      <dgm:spPr/>
      <dgm:t>
        <a:bodyPr/>
        <a:lstStyle/>
        <a:p>
          <a:endParaRPr lang="en-US"/>
        </a:p>
      </dgm:t>
    </dgm:pt>
    <dgm:pt modelId="{FD6DDD96-19F9-FE43-AE53-72F5EBDD9366}">
      <dgm:prSet phldrT="[Text]"/>
      <dgm:spPr/>
      <dgm:t>
        <a:bodyPr/>
        <a:lstStyle/>
        <a:p>
          <a:r>
            <a:rPr lang="en-US" dirty="0"/>
            <a:t>Use Gen-AI to automatically create TMK</a:t>
          </a:r>
        </a:p>
      </dgm:t>
    </dgm:pt>
    <dgm:pt modelId="{96D13ABE-FC18-3E41-9BA4-67C20E2EF178}" type="parTrans" cxnId="{03592A4C-D52E-B640-9541-618C6BE06AF9}">
      <dgm:prSet/>
      <dgm:spPr/>
      <dgm:t>
        <a:bodyPr/>
        <a:lstStyle/>
        <a:p>
          <a:endParaRPr lang="en-US"/>
        </a:p>
      </dgm:t>
    </dgm:pt>
    <dgm:pt modelId="{5E895F7B-347F-1241-A321-5D5E244C81D0}" type="sibTrans" cxnId="{03592A4C-D52E-B640-9541-618C6BE06AF9}">
      <dgm:prSet/>
      <dgm:spPr/>
      <dgm:t>
        <a:bodyPr/>
        <a:lstStyle/>
        <a:p>
          <a:endParaRPr lang="en-US"/>
        </a:p>
      </dgm:t>
    </dgm:pt>
    <dgm:pt modelId="{1EBD4102-49E3-BF42-8D06-5A543EAEF9E4}">
      <dgm:prSet phldrT="[Text]"/>
      <dgm:spPr/>
      <dgm:t>
        <a:bodyPr/>
        <a:lstStyle/>
        <a:p>
          <a:r>
            <a:rPr lang="en-US" dirty="0"/>
            <a:t>Splice Into Videos</a:t>
          </a:r>
        </a:p>
      </dgm:t>
    </dgm:pt>
    <dgm:pt modelId="{524459DA-E3E9-144F-A881-9361E9AC831A}" type="parTrans" cxnId="{4238B0FE-75AB-5648-A23E-EEA82836D5E5}">
      <dgm:prSet/>
      <dgm:spPr/>
      <dgm:t>
        <a:bodyPr/>
        <a:lstStyle/>
        <a:p>
          <a:endParaRPr lang="en-US"/>
        </a:p>
      </dgm:t>
    </dgm:pt>
    <dgm:pt modelId="{3B49C072-92B2-8E43-8EEC-58A6021EE0F1}" type="sibTrans" cxnId="{4238B0FE-75AB-5648-A23E-EEA82836D5E5}">
      <dgm:prSet/>
      <dgm:spPr/>
      <dgm:t>
        <a:bodyPr/>
        <a:lstStyle/>
        <a:p>
          <a:endParaRPr lang="en-US"/>
        </a:p>
      </dgm:t>
    </dgm:pt>
    <dgm:pt modelId="{2B54257E-A6FD-6142-B03E-BCF166825E15}">
      <dgm:prSet phldrT="[Text]"/>
      <dgm:spPr/>
      <dgm:t>
        <a:bodyPr/>
        <a:lstStyle/>
        <a:p>
          <a:r>
            <a:rPr lang="en-US" dirty="0"/>
            <a:t>Integrate videos + QA into a single platform</a:t>
          </a:r>
        </a:p>
      </dgm:t>
    </dgm:pt>
    <dgm:pt modelId="{C5AFD827-523A-D141-97A2-34E851D71174}" type="parTrans" cxnId="{3A9CAF40-96C3-D048-A22F-82E8AEF75E5D}">
      <dgm:prSet/>
      <dgm:spPr/>
      <dgm:t>
        <a:bodyPr/>
        <a:lstStyle/>
        <a:p>
          <a:endParaRPr lang="en-US"/>
        </a:p>
      </dgm:t>
    </dgm:pt>
    <dgm:pt modelId="{5147DB86-FD21-1446-82DA-4883602DB4D5}" type="sibTrans" cxnId="{3A9CAF40-96C3-D048-A22F-82E8AEF75E5D}">
      <dgm:prSet/>
      <dgm:spPr/>
      <dgm:t>
        <a:bodyPr/>
        <a:lstStyle/>
        <a:p>
          <a:endParaRPr lang="en-US"/>
        </a:p>
      </dgm:t>
    </dgm:pt>
    <dgm:pt modelId="{12EBCB2E-C826-F34F-83FE-ED493113E0A5}">
      <dgm:prSet phldrT="[Text]"/>
      <dgm:spPr/>
      <dgm:t>
        <a:bodyPr/>
        <a:lstStyle/>
        <a:p>
          <a:r>
            <a:rPr lang="en-US" dirty="0"/>
            <a:t>Deploy In Class</a:t>
          </a:r>
        </a:p>
      </dgm:t>
    </dgm:pt>
    <dgm:pt modelId="{C48AE38C-26B0-4341-ADCB-9A4F0C400E57}" type="parTrans" cxnId="{688C91F3-C7DF-5646-ACB6-68162299A9F6}">
      <dgm:prSet/>
      <dgm:spPr/>
      <dgm:t>
        <a:bodyPr/>
        <a:lstStyle/>
        <a:p>
          <a:endParaRPr lang="en-US"/>
        </a:p>
      </dgm:t>
    </dgm:pt>
    <dgm:pt modelId="{873D0FAE-9203-D048-81DB-8EBEF9C8F7B3}" type="sibTrans" cxnId="{688C91F3-C7DF-5646-ACB6-68162299A9F6}">
      <dgm:prSet/>
      <dgm:spPr/>
      <dgm:t>
        <a:bodyPr/>
        <a:lstStyle/>
        <a:p>
          <a:endParaRPr lang="en-US"/>
        </a:p>
      </dgm:t>
    </dgm:pt>
    <dgm:pt modelId="{2A11E731-49FA-9847-A28F-9ABF2CA0DD74}">
      <dgm:prSet phldrT="[Text]"/>
      <dgm:spPr/>
      <dgm:t>
        <a:bodyPr/>
        <a:lstStyle/>
        <a:p>
          <a:r>
            <a:rPr lang="en-US" dirty="0"/>
            <a:t>Test in a live class in Jan 2025</a:t>
          </a:r>
        </a:p>
      </dgm:t>
    </dgm:pt>
    <dgm:pt modelId="{2E3CF219-67B3-9345-9980-0DCCEA28C196}" type="parTrans" cxnId="{4794D667-039C-D345-86BA-3AE2BC9E6DAA}">
      <dgm:prSet/>
      <dgm:spPr/>
      <dgm:t>
        <a:bodyPr/>
        <a:lstStyle/>
        <a:p>
          <a:endParaRPr lang="en-US"/>
        </a:p>
      </dgm:t>
    </dgm:pt>
    <dgm:pt modelId="{0379E5F4-7476-C041-88ED-08169FC56FDC}" type="sibTrans" cxnId="{4794D667-039C-D345-86BA-3AE2BC9E6DAA}">
      <dgm:prSet/>
      <dgm:spPr/>
      <dgm:t>
        <a:bodyPr/>
        <a:lstStyle/>
        <a:p>
          <a:endParaRPr lang="en-US"/>
        </a:p>
      </dgm:t>
    </dgm:pt>
    <dgm:pt modelId="{421F366B-7A4C-E84D-AC97-381DB7478413}" type="pres">
      <dgm:prSet presAssocID="{B308B67F-77F6-4543-9FBD-06D7FFD7D504}" presName="diagram" presStyleCnt="0">
        <dgm:presLayoutVars>
          <dgm:chPref val="1"/>
          <dgm:dir/>
          <dgm:animOne val="branch"/>
          <dgm:animLvl val="lvl"/>
          <dgm:resizeHandles/>
        </dgm:presLayoutVars>
      </dgm:prSet>
      <dgm:spPr/>
    </dgm:pt>
    <dgm:pt modelId="{9A8AA1E3-E9A1-CB4C-ADDA-F1E3514A29B6}" type="pres">
      <dgm:prSet presAssocID="{9743A9AB-AE2C-3444-BD44-F31576587ED4}" presName="root" presStyleCnt="0"/>
      <dgm:spPr/>
    </dgm:pt>
    <dgm:pt modelId="{717B6CBA-4FC8-ED48-B20F-BA7031761654}" type="pres">
      <dgm:prSet presAssocID="{9743A9AB-AE2C-3444-BD44-F31576587ED4}" presName="rootComposite" presStyleCnt="0"/>
      <dgm:spPr/>
    </dgm:pt>
    <dgm:pt modelId="{D2F745C2-2630-F248-8EF0-13F616C63329}" type="pres">
      <dgm:prSet presAssocID="{9743A9AB-AE2C-3444-BD44-F31576587ED4}" presName="rootText" presStyleLbl="node1" presStyleIdx="0" presStyleCnt="3"/>
      <dgm:spPr/>
    </dgm:pt>
    <dgm:pt modelId="{84363CE4-9A3E-5647-978D-DED32A2DF7ED}" type="pres">
      <dgm:prSet presAssocID="{9743A9AB-AE2C-3444-BD44-F31576587ED4}" presName="rootConnector" presStyleLbl="node1" presStyleIdx="0" presStyleCnt="3"/>
      <dgm:spPr/>
    </dgm:pt>
    <dgm:pt modelId="{84F6BD66-7A5C-0F45-A674-1FF30D174A7B}" type="pres">
      <dgm:prSet presAssocID="{9743A9AB-AE2C-3444-BD44-F31576587ED4}" presName="childShape" presStyleCnt="0"/>
      <dgm:spPr/>
    </dgm:pt>
    <dgm:pt modelId="{01F95B9F-64D5-A64D-B19F-A90919382AB1}" type="pres">
      <dgm:prSet presAssocID="{96D13ABE-FC18-3E41-9BA4-67C20E2EF178}" presName="Name13" presStyleLbl="parChTrans1D2" presStyleIdx="0" presStyleCnt="3"/>
      <dgm:spPr/>
    </dgm:pt>
    <dgm:pt modelId="{8D99578F-3A81-B046-9663-F5BEF66FABAE}" type="pres">
      <dgm:prSet presAssocID="{FD6DDD96-19F9-FE43-AE53-72F5EBDD9366}" presName="childText" presStyleLbl="bgAcc1" presStyleIdx="0" presStyleCnt="3">
        <dgm:presLayoutVars>
          <dgm:bulletEnabled val="1"/>
        </dgm:presLayoutVars>
      </dgm:prSet>
      <dgm:spPr/>
    </dgm:pt>
    <dgm:pt modelId="{960AA86D-AD3F-9243-BCA0-31374347CFF1}" type="pres">
      <dgm:prSet presAssocID="{1EBD4102-49E3-BF42-8D06-5A543EAEF9E4}" presName="root" presStyleCnt="0"/>
      <dgm:spPr/>
    </dgm:pt>
    <dgm:pt modelId="{A82B0B0E-C4A4-244B-BEAB-36D700CBAE7E}" type="pres">
      <dgm:prSet presAssocID="{1EBD4102-49E3-BF42-8D06-5A543EAEF9E4}" presName="rootComposite" presStyleCnt="0"/>
      <dgm:spPr/>
    </dgm:pt>
    <dgm:pt modelId="{D7AD3702-7BD2-A641-B5CD-2ABFEFE33C85}" type="pres">
      <dgm:prSet presAssocID="{1EBD4102-49E3-BF42-8D06-5A543EAEF9E4}" presName="rootText" presStyleLbl="node1" presStyleIdx="1" presStyleCnt="3"/>
      <dgm:spPr/>
    </dgm:pt>
    <dgm:pt modelId="{211529DD-13C0-D04E-8938-EEC635081B09}" type="pres">
      <dgm:prSet presAssocID="{1EBD4102-49E3-BF42-8D06-5A543EAEF9E4}" presName="rootConnector" presStyleLbl="node1" presStyleIdx="1" presStyleCnt="3"/>
      <dgm:spPr/>
    </dgm:pt>
    <dgm:pt modelId="{CA7192C9-7503-404F-8773-C4676A5DFC14}" type="pres">
      <dgm:prSet presAssocID="{1EBD4102-49E3-BF42-8D06-5A543EAEF9E4}" presName="childShape" presStyleCnt="0"/>
      <dgm:spPr/>
    </dgm:pt>
    <dgm:pt modelId="{D9C386DF-FB91-0E41-BBB0-A8B2E12BF43E}" type="pres">
      <dgm:prSet presAssocID="{C5AFD827-523A-D141-97A2-34E851D71174}" presName="Name13" presStyleLbl="parChTrans1D2" presStyleIdx="1" presStyleCnt="3"/>
      <dgm:spPr/>
    </dgm:pt>
    <dgm:pt modelId="{43CA1C9C-8FD7-0345-9C1A-D12FCB0D08C0}" type="pres">
      <dgm:prSet presAssocID="{2B54257E-A6FD-6142-B03E-BCF166825E15}" presName="childText" presStyleLbl="bgAcc1" presStyleIdx="1" presStyleCnt="3">
        <dgm:presLayoutVars>
          <dgm:bulletEnabled val="1"/>
        </dgm:presLayoutVars>
      </dgm:prSet>
      <dgm:spPr/>
    </dgm:pt>
    <dgm:pt modelId="{DF6C15D5-8124-1346-8D65-C4EE921DC82B}" type="pres">
      <dgm:prSet presAssocID="{12EBCB2E-C826-F34F-83FE-ED493113E0A5}" presName="root" presStyleCnt="0"/>
      <dgm:spPr/>
    </dgm:pt>
    <dgm:pt modelId="{FF50B8FC-F187-4E45-91D8-70B451BE0D4B}" type="pres">
      <dgm:prSet presAssocID="{12EBCB2E-C826-F34F-83FE-ED493113E0A5}" presName="rootComposite" presStyleCnt="0"/>
      <dgm:spPr/>
    </dgm:pt>
    <dgm:pt modelId="{C44EF0E5-616C-874D-B4AF-691662D63CB4}" type="pres">
      <dgm:prSet presAssocID="{12EBCB2E-C826-F34F-83FE-ED493113E0A5}" presName="rootText" presStyleLbl="node1" presStyleIdx="2" presStyleCnt="3"/>
      <dgm:spPr/>
    </dgm:pt>
    <dgm:pt modelId="{FBBC141A-ED8D-E241-8508-BC10D7239157}" type="pres">
      <dgm:prSet presAssocID="{12EBCB2E-C826-F34F-83FE-ED493113E0A5}" presName="rootConnector" presStyleLbl="node1" presStyleIdx="2" presStyleCnt="3"/>
      <dgm:spPr/>
    </dgm:pt>
    <dgm:pt modelId="{5356A702-48F7-F94E-AE46-AFD0961E6EB9}" type="pres">
      <dgm:prSet presAssocID="{12EBCB2E-C826-F34F-83FE-ED493113E0A5}" presName="childShape" presStyleCnt="0"/>
      <dgm:spPr/>
    </dgm:pt>
    <dgm:pt modelId="{BD4210C8-EDEF-D44F-B3A0-E7444104C5FC}" type="pres">
      <dgm:prSet presAssocID="{2E3CF219-67B3-9345-9980-0DCCEA28C196}" presName="Name13" presStyleLbl="parChTrans1D2" presStyleIdx="2" presStyleCnt="3"/>
      <dgm:spPr/>
    </dgm:pt>
    <dgm:pt modelId="{C6204780-1D2A-EA48-B737-5DB463B70751}" type="pres">
      <dgm:prSet presAssocID="{2A11E731-49FA-9847-A28F-9ABF2CA0DD74}" presName="childText" presStyleLbl="bgAcc1" presStyleIdx="2" presStyleCnt="3">
        <dgm:presLayoutVars>
          <dgm:bulletEnabled val="1"/>
        </dgm:presLayoutVars>
      </dgm:prSet>
      <dgm:spPr/>
    </dgm:pt>
  </dgm:ptLst>
  <dgm:cxnLst>
    <dgm:cxn modelId="{1E364519-D395-9946-8A63-77557690280B}" type="presOf" srcId="{C5AFD827-523A-D141-97A2-34E851D71174}" destId="{D9C386DF-FB91-0E41-BBB0-A8B2E12BF43E}" srcOrd="0" destOrd="0" presId="urn:microsoft.com/office/officeart/2005/8/layout/hierarchy3"/>
    <dgm:cxn modelId="{435CB31E-4282-484E-8411-8F1DF7033FC7}" type="presOf" srcId="{B308B67F-77F6-4543-9FBD-06D7FFD7D504}" destId="{421F366B-7A4C-E84D-AC97-381DB7478413}" srcOrd="0" destOrd="0" presId="urn:microsoft.com/office/officeart/2005/8/layout/hierarchy3"/>
    <dgm:cxn modelId="{3A9CAF40-96C3-D048-A22F-82E8AEF75E5D}" srcId="{1EBD4102-49E3-BF42-8D06-5A543EAEF9E4}" destId="{2B54257E-A6FD-6142-B03E-BCF166825E15}" srcOrd="0" destOrd="0" parTransId="{C5AFD827-523A-D141-97A2-34E851D71174}" sibTransId="{5147DB86-FD21-1446-82DA-4883602DB4D5}"/>
    <dgm:cxn modelId="{78B53C5E-B751-5544-88B9-AB17A3825533}" type="presOf" srcId="{FD6DDD96-19F9-FE43-AE53-72F5EBDD9366}" destId="{8D99578F-3A81-B046-9663-F5BEF66FABAE}" srcOrd="0" destOrd="0" presId="urn:microsoft.com/office/officeart/2005/8/layout/hierarchy3"/>
    <dgm:cxn modelId="{4794D667-039C-D345-86BA-3AE2BC9E6DAA}" srcId="{12EBCB2E-C826-F34F-83FE-ED493113E0A5}" destId="{2A11E731-49FA-9847-A28F-9ABF2CA0DD74}" srcOrd="0" destOrd="0" parTransId="{2E3CF219-67B3-9345-9980-0DCCEA28C196}" sibTransId="{0379E5F4-7476-C041-88ED-08169FC56FDC}"/>
    <dgm:cxn modelId="{03592A4C-D52E-B640-9541-618C6BE06AF9}" srcId="{9743A9AB-AE2C-3444-BD44-F31576587ED4}" destId="{FD6DDD96-19F9-FE43-AE53-72F5EBDD9366}" srcOrd="0" destOrd="0" parTransId="{96D13ABE-FC18-3E41-9BA4-67C20E2EF178}" sibTransId="{5E895F7B-347F-1241-A321-5D5E244C81D0}"/>
    <dgm:cxn modelId="{1C843A71-1BED-F94E-B07D-6D133D71A091}" srcId="{B308B67F-77F6-4543-9FBD-06D7FFD7D504}" destId="{9743A9AB-AE2C-3444-BD44-F31576587ED4}" srcOrd="0" destOrd="0" parTransId="{0B47F268-0165-EA4A-BFB2-69D7576DA148}" sibTransId="{B09B5CDE-4E5D-7F44-8EF8-DAB5C6FCDFD1}"/>
    <dgm:cxn modelId="{F9368D88-5763-3249-9021-873A009AD818}" type="presOf" srcId="{12EBCB2E-C826-F34F-83FE-ED493113E0A5}" destId="{FBBC141A-ED8D-E241-8508-BC10D7239157}" srcOrd="1" destOrd="0" presId="urn:microsoft.com/office/officeart/2005/8/layout/hierarchy3"/>
    <dgm:cxn modelId="{0F218C9A-78D8-1E40-8242-F475BD6137AD}" type="presOf" srcId="{2B54257E-A6FD-6142-B03E-BCF166825E15}" destId="{43CA1C9C-8FD7-0345-9C1A-D12FCB0D08C0}" srcOrd="0" destOrd="0" presId="urn:microsoft.com/office/officeart/2005/8/layout/hierarchy3"/>
    <dgm:cxn modelId="{2AA805A0-1F36-2C41-81CB-2E58EFD8B14C}" type="presOf" srcId="{1EBD4102-49E3-BF42-8D06-5A543EAEF9E4}" destId="{D7AD3702-7BD2-A641-B5CD-2ABFEFE33C85}" srcOrd="0" destOrd="0" presId="urn:microsoft.com/office/officeart/2005/8/layout/hierarchy3"/>
    <dgm:cxn modelId="{771C09AC-C697-CB48-AA06-846A07EEAA7D}" type="presOf" srcId="{1EBD4102-49E3-BF42-8D06-5A543EAEF9E4}" destId="{211529DD-13C0-D04E-8938-EEC635081B09}" srcOrd="1" destOrd="0" presId="urn:microsoft.com/office/officeart/2005/8/layout/hierarchy3"/>
    <dgm:cxn modelId="{BBB5FAB1-9D38-7149-AC83-18EB6DBFD861}" type="presOf" srcId="{96D13ABE-FC18-3E41-9BA4-67C20E2EF178}" destId="{01F95B9F-64D5-A64D-B19F-A90919382AB1}" srcOrd="0" destOrd="0" presId="urn:microsoft.com/office/officeart/2005/8/layout/hierarchy3"/>
    <dgm:cxn modelId="{05989ABC-E1E2-194C-AD1B-C9A874A51601}" type="presOf" srcId="{2A11E731-49FA-9847-A28F-9ABF2CA0DD74}" destId="{C6204780-1D2A-EA48-B737-5DB463B70751}" srcOrd="0" destOrd="0" presId="urn:microsoft.com/office/officeart/2005/8/layout/hierarchy3"/>
    <dgm:cxn modelId="{89602ABE-D5D5-9F49-BB70-1610ECA3DBB9}" type="presOf" srcId="{9743A9AB-AE2C-3444-BD44-F31576587ED4}" destId="{84363CE4-9A3E-5647-978D-DED32A2DF7ED}" srcOrd="1" destOrd="0" presId="urn:microsoft.com/office/officeart/2005/8/layout/hierarchy3"/>
    <dgm:cxn modelId="{54ED1DC6-0ED6-CD45-B0C7-AD522B2B1615}" type="presOf" srcId="{12EBCB2E-C826-F34F-83FE-ED493113E0A5}" destId="{C44EF0E5-616C-874D-B4AF-691662D63CB4}" srcOrd="0" destOrd="0" presId="urn:microsoft.com/office/officeart/2005/8/layout/hierarchy3"/>
    <dgm:cxn modelId="{726BFAE4-A723-5143-BDDA-CD0F809AFD2B}" type="presOf" srcId="{2E3CF219-67B3-9345-9980-0DCCEA28C196}" destId="{BD4210C8-EDEF-D44F-B3A0-E7444104C5FC}" srcOrd="0" destOrd="0" presId="urn:microsoft.com/office/officeart/2005/8/layout/hierarchy3"/>
    <dgm:cxn modelId="{688C91F3-C7DF-5646-ACB6-68162299A9F6}" srcId="{B308B67F-77F6-4543-9FBD-06D7FFD7D504}" destId="{12EBCB2E-C826-F34F-83FE-ED493113E0A5}" srcOrd="2" destOrd="0" parTransId="{C48AE38C-26B0-4341-ADCB-9A4F0C400E57}" sibTransId="{873D0FAE-9203-D048-81DB-8EBEF9C8F7B3}"/>
    <dgm:cxn modelId="{22BB5DFB-6D1B-6D44-89A6-EA35AA81547E}" type="presOf" srcId="{9743A9AB-AE2C-3444-BD44-F31576587ED4}" destId="{D2F745C2-2630-F248-8EF0-13F616C63329}" srcOrd="0" destOrd="0" presId="urn:microsoft.com/office/officeart/2005/8/layout/hierarchy3"/>
    <dgm:cxn modelId="{4238B0FE-75AB-5648-A23E-EEA82836D5E5}" srcId="{B308B67F-77F6-4543-9FBD-06D7FFD7D504}" destId="{1EBD4102-49E3-BF42-8D06-5A543EAEF9E4}" srcOrd="1" destOrd="0" parTransId="{524459DA-E3E9-144F-A881-9361E9AC831A}" sibTransId="{3B49C072-92B2-8E43-8EEC-58A6021EE0F1}"/>
    <dgm:cxn modelId="{76EF69B6-4A29-2246-92A5-12D8D96E6B4A}" type="presParOf" srcId="{421F366B-7A4C-E84D-AC97-381DB7478413}" destId="{9A8AA1E3-E9A1-CB4C-ADDA-F1E3514A29B6}" srcOrd="0" destOrd="0" presId="urn:microsoft.com/office/officeart/2005/8/layout/hierarchy3"/>
    <dgm:cxn modelId="{453B6E0D-69BC-CD4D-AD60-FE36C8B9B136}" type="presParOf" srcId="{9A8AA1E3-E9A1-CB4C-ADDA-F1E3514A29B6}" destId="{717B6CBA-4FC8-ED48-B20F-BA7031761654}" srcOrd="0" destOrd="0" presId="urn:microsoft.com/office/officeart/2005/8/layout/hierarchy3"/>
    <dgm:cxn modelId="{4D2520D7-9918-7948-8434-7EFC88A807D0}" type="presParOf" srcId="{717B6CBA-4FC8-ED48-B20F-BA7031761654}" destId="{D2F745C2-2630-F248-8EF0-13F616C63329}" srcOrd="0" destOrd="0" presId="urn:microsoft.com/office/officeart/2005/8/layout/hierarchy3"/>
    <dgm:cxn modelId="{F3CEF9AB-8B6A-DA45-B11D-864555E4C336}" type="presParOf" srcId="{717B6CBA-4FC8-ED48-B20F-BA7031761654}" destId="{84363CE4-9A3E-5647-978D-DED32A2DF7ED}" srcOrd="1" destOrd="0" presId="urn:microsoft.com/office/officeart/2005/8/layout/hierarchy3"/>
    <dgm:cxn modelId="{A59B8DEF-5AB7-2C43-BEAD-531CFFB8F3FC}" type="presParOf" srcId="{9A8AA1E3-E9A1-CB4C-ADDA-F1E3514A29B6}" destId="{84F6BD66-7A5C-0F45-A674-1FF30D174A7B}" srcOrd="1" destOrd="0" presId="urn:microsoft.com/office/officeart/2005/8/layout/hierarchy3"/>
    <dgm:cxn modelId="{1CFAF0BE-ABC5-1F41-A26B-2055B179DC0B}" type="presParOf" srcId="{84F6BD66-7A5C-0F45-A674-1FF30D174A7B}" destId="{01F95B9F-64D5-A64D-B19F-A90919382AB1}" srcOrd="0" destOrd="0" presId="urn:microsoft.com/office/officeart/2005/8/layout/hierarchy3"/>
    <dgm:cxn modelId="{10AD4241-5B77-A345-8E86-CAE539178DE5}" type="presParOf" srcId="{84F6BD66-7A5C-0F45-A674-1FF30D174A7B}" destId="{8D99578F-3A81-B046-9663-F5BEF66FABAE}" srcOrd="1" destOrd="0" presId="urn:microsoft.com/office/officeart/2005/8/layout/hierarchy3"/>
    <dgm:cxn modelId="{66A9FDBC-9191-CF4D-859E-0D8EBE9EE95D}" type="presParOf" srcId="{421F366B-7A4C-E84D-AC97-381DB7478413}" destId="{960AA86D-AD3F-9243-BCA0-31374347CFF1}" srcOrd="1" destOrd="0" presId="urn:microsoft.com/office/officeart/2005/8/layout/hierarchy3"/>
    <dgm:cxn modelId="{601DC9FA-A78A-F743-AC6F-3654ADF121D8}" type="presParOf" srcId="{960AA86D-AD3F-9243-BCA0-31374347CFF1}" destId="{A82B0B0E-C4A4-244B-BEAB-36D700CBAE7E}" srcOrd="0" destOrd="0" presId="urn:microsoft.com/office/officeart/2005/8/layout/hierarchy3"/>
    <dgm:cxn modelId="{553DB54F-E73B-D145-A996-66FDA65E5E78}" type="presParOf" srcId="{A82B0B0E-C4A4-244B-BEAB-36D700CBAE7E}" destId="{D7AD3702-7BD2-A641-B5CD-2ABFEFE33C85}" srcOrd="0" destOrd="0" presId="urn:microsoft.com/office/officeart/2005/8/layout/hierarchy3"/>
    <dgm:cxn modelId="{AD8B78FB-64EB-304B-8D09-0199D71B6979}" type="presParOf" srcId="{A82B0B0E-C4A4-244B-BEAB-36D700CBAE7E}" destId="{211529DD-13C0-D04E-8938-EEC635081B09}" srcOrd="1" destOrd="0" presId="urn:microsoft.com/office/officeart/2005/8/layout/hierarchy3"/>
    <dgm:cxn modelId="{E5874837-2BFB-FE4C-B8E0-F47EFC4BD184}" type="presParOf" srcId="{960AA86D-AD3F-9243-BCA0-31374347CFF1}" destId="{CA7192C9-7503-404F-8773-C4676A5DFC14}" srcOrd="1" destOrd="0" presId="urn:microsoft.com/office/officeart/2005/8/layout/hierarchy3"/>
    <dgm:cxn modelId="{51804CEF-AC6F-F04A-AAAB-C5761897662E}" type="presParOf" srcId="{CA7192C9-7503-404F-8773-C4676A5DFC14}" destId="{D9C386DF-FB91-0E41-BBB0-A8B2E12BF43E}" srcOrd="0" destOrd="0" presId="urn:microsoft.com/office/officeart/2005/8/layout/hierarchy3"/>
    <dgm:cxn modelId="{29C85219-8BBC-0241-9B54-71FC95A626AA}" type="presParOf" srcId="{CA7192C9-7503-404F-8773-C4676A5DFC14}" destId="{43CA1C9C-8FD7-0345-9C1A-D12FCB0D08C0}" srcOrd="1" destOrd="0" presId="urn:microsoft.com/office/officeart/2005/8/layout/hierarchy3"/>
    <dgm:cxn modelId="{5E063BA1-A1C1-E243-8D42-C4A560ACACDE}" type="presParOf" srcId="{421F366B-7A4C-E84D-AC97-381DB7478413}" destId="{DF6C15D5-8124-1346-8D65-C4EE921DC82B}" srcOrd="2" destOrd="0" presId="urn:microsoft.com/office/officeart/2005/8/layout/hierarchy3"/>
    <dgm:cxn modelId="{D327EB2B-EBC5-0647-BDCB-CA369FF4A9A5}" type="presParOf" srcId="{DF6C15D5-8124-1346-8D65-C4EE921DC82B}" destId="{FF50B8FC-F187-4E45-91D8-70B451BE0D4B}" srcOrd="0" destOrd="0" presId="urn:microsoft.com/office/officeart/2005/8/layout/hierarchy3"/>
    <dgm:cxn modelId="{95C93A16-B2FF-FC4A-8FF2-28D87D5978A3}" type="presParOf" srcId="{FF50B8FC-F187-4E45-91D8-70B451BE0D4B}" destId="{C44EF0E5-616C-874D-B4AF-691662D63CB4}" srcOrd="0" destOrd="0" presId="urn:microsoft.com/office/officeart/2005/8/layout/hierarchy3"/>
    <dgm:cxn modelId="{9CD142FD-6864-D64A-962D-E8C878B7FF9C}" type="presParOf" srcId="{FF50B8FC-F187-4E45-91D8-70B451BE0D4B}" destId="{FBBC141A-ED8D-E241-8508-BC10D7239157}" srcOrd="1" destOrd="0" presId="urn:microsoft.com/office/officeart/2005/8/layout/hierarchy3"/>
    <dgm:cxn modelId="{59512EFE-3269-6C40-B056-BDBF3ADDC986}" type="presParOf" srcId="{DF6C15D5-8124-1346-8D65-C4EE921DC82B}" destId="{5356A702-48F7-F94E-AE46-AFD0961E6EB9}" srcOrd="1" destOrd="0" presId="urn:microsoft.com/office/officeart/2005/8/layout/hierarchy3"/>
    <dgm:cxn modelId="{53DE36CB-339C-3242-8193-F40B9381CFEC}" type="presParOf" srcId="{5356A702-48F7-F94E-AE46-AFD0961E6EB9}" destId="{BD4210C8-EDEF-D44F-B3A0-E7444104C5FC}" srcOrd="0" destOrd="0" presId="urn:microsoft.com/office/officeart/2005/8/layout/hierarchy3"/>
    <dgm:cxn modelId="{6262BD75-E519-FF4D-B615-6BE7DA2A9A0F}" type="presParOf" srcId="{5356A702-48F7-F94E-AE46-AFD0961E6EB9}" destId="{C6204780-1D2A-EA48-B737-5DB463B7075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00BB6-96A5-444E-B1D6-17A933AA775B}" type="doc">
      <dgm:prSet loTypeId="urn:microsoft.com/office/officeart/2005/8/layout/process2" loCatId="" qsTypeId="urn:microsoft.com/office/officeart/2005/8/quickstyle/simple1" qsCatId="simple" csTypeId="urn:microsoft.com/office/officeart/2005/8/colors/colorful5" csCatId="colorful" phldr="1"/>
      <dgm:spPr/>
    </dgm:pt>
    <dgm:pt modelId="{41B27916-BC77-5A4D-8E34-5C3B69ED381F}">
      <dgm:prSet phldrT="[Text]"/>
      <dgm:spPr/>
      <dgm:t>
        <a:bodyPr/>
        <a:lstStyle/>
        <a:p>
          <a:r>
            <a:rPr lang="en-US" dirty="0"/>
            <a:t>Passive</a:t>
          </a:r>
        </a:p>
      </dgm:t>
    </dgm:pt>
    <dgm:pt modelId="{3B2786DE-09CF-F746-88B5-5BA69A17371C}" type="parTrans" cxnId="{2B859DA1-CD26-944A-BF8D-88B6006AA3E2}">
      <dgm:prSet/>
      <dgm:spPr/>
      <dgm:t>
        <a:bodyPr/>
        <a:lstStyle/>
        <a:p>
          <a:endParaRPr lang="en-US"/>
        </a:p>
      </dgm:t>
    </dgm:pt>
    <dgm:pt modelId="{3A3A28A7-5AE3-1B4F-B19C-C95D61ACE455}" type="sibTrans" cxnId="{2B859DA1-CD26-944A-BF8D-88B6006AA3E2}">
      <dgm:prSet/>
      <dgm:spPr/>
      <dgm:t>
        <a:bodyPr/>
        <a:lstStyle/>
        <a:p>
          <a:endParaRPr lang="en-US"/>
        </a:p>
      </dgm:t>
    </dgm:pt>
    <dgm:pt modelId="{4C4ED51B-8C91-F64B-982E-603E1A072A69}">
      <dgm:prSet phldrT="[Text]"/>
      <dgm:spPr/>
      <dgm:t>
        <a:bodyPr/>
        <a:lstStyle/>
        <a:p>
          <a:r>
            <a:rPr lang="en-US" dirty="0"/>
            <a:t>Active</a:t>
          </a:r>
        </a:p>
      </dgm:t>
    </dgm:pt>
    <dgm:pt modelId="{85F86B26-F7AB-EB40-889C-4D397CDCCA80}" type="parTrans" cxnId="{0AF648E5-9EE3-4344-9E9B-A03757FD59E9}">
      <dgm:prSet/>
      <dgm:spPr/>
      <dgm:t>
        <a:bodyPr/>
        <a:lstStyle/>
        <a:p>
          <a:endParaRPr lang="en-US"/>
        </a:p>
      </dgm:t>
    </dgm:pt>
    <dgm:pt modelId="{E13FB62A-8A2D-E947-B027-53EA3F9111C6}" type="sibTrans" cxnId="{0AF648E5-9EE3-4344-9E9B-A03757FD59E9}">
      <dgm:prSet/>
      <dgm:spPr/>
      <dgm:t>
        <a:bodyPr/>
        <a:lstStyle/>
        <a:p>
          <a:endParaRPr lang="en-US"/>
        </a:p>
      </dgm:t>
    </dgm:pt>
    <dgm:pt modelId="{75ED2E25-AD7A-8C4A-929F-661740D87D15}">
      <dgm:prSet phldrT="[Text]"/>
      <dgm:spPr/>
      <dgm:t>
        <a:bodyPr/>
        <a:lstStyle/>
        <a:p>
          <a:r>
            <a:rPr lang="en-US" dirty="0"/>
            <a:t>Constructive</a:t>
          </a:r>
        </a:p>
      </dgm:t>
    </dgm:pt>
    <dgm:pt modelId="{1C6FDA94-A8EA-7B43-9EB5-4E74423A0FD4}" type="parTrans" cxnId="{F497697C-2213-6645-80A8-6982DBE998FB}">
      <dgm:prSet/>
      <dgm:spPr/>
      <dgm:t>
        <a:bodyPr/>
        <a:lstStyle/>
        <a:p>
          <a:endParaRPr lang="en-US"/>
        </a:p>
      </dgm:t>
    </dgm:pt>
    <dgm:pt modelId="{FCDBD276-A79B-1146-B79A-2E3FBE0CCC44}" type="sibTrans" cxnId="{F497697C-2213-6645-80A8-6982DBE998FB}">
      <dgm:prSet/>
      <dgm:spPr/>
      <dgm:t>
        <a:bodyPr/>
        <a:lstStyle/>
        <a:p>
          <a:endParaRPr lang="en-US"/>
        </a:p>
      </dgm:t>
    </dgm:pt>
    <dgm:pt modelId="{33867930-9012-8046-89BE-210312DA0467}">
      <dgm:prSet phldrT="[Text]"/>
      <dgm:spPr/>
      <dgm:t>
        <a:bodyPr/>
        <a:lstStyle/>
        <a:p>
          <a:r>
            <a:rPr lang="en-US" dirty="0"/>
            <a:t>Interactive</a:t>
          </a:r>
        </a:p>
      </dgm:t>
    </dgm:pt>
    <dgm:pt modelId="{CA122EE4-2691-8746-94A3-219128AD3CED}" type="parTrans" cxnId="{5222DC6D-4755-724C-A3CA-87763C4F22C4}">
      <dgm:prSet/>
      <dgm:spPr/>
      <dgm:t>
        <a:bodyPr/>
        <a:lstStyle/>
        <a:p>
          <a:endParaRPr lang="en-US"/>
        </a:p>
      </dgm:t>
    </dgm:pt>
    <dgm:pt modelId="{540FD535-F4EB-6A40-BA18-975677C8401F}" type="sibTrans" cxnId="{5222DC6D-4755-724C-A3CA-87763C4F22C4}">
      <dgm:prSet/>
      <dgm:spPr/>
      <dgm:t>
        <a:bodyPr/>
        <a:lstStyle/>
        <a:p>
          <a:endParaRPr lang="en-US"/>
        </a:p>
      </dgm:t>
    </dgm:pt>
    <dgm:pt modelId="{2FD48243-8D9F-A249-AA2B-DC804ECAF724}" type="pres">
      <dgm:prSet presAssocID="{89E00BB6-96A5-444E-B1D6-17A933AA775B}" presName="linearFlow" presStyleCnt="0">
        <dgm:presLayoutVars>
          <dgm:resizeHandles val="exact"/>
        </dgm:presLayoutVars>
      </dgm:prSet>
      <dgm:spPr/>
    </dgm:pt>
    <dgm:pt modelId="{024D818E-EAE1-9240-AFF0-F09C4A37DE1A}" type="pres">
      <dgm:prSet presAssocID="{41B27916-BC77-5A4D-8E34-5C3B69ED381F}" presName="node" presStyleLbl="node1" presStyleIdx="0" presStyleCnt="4">
        <dgm:presLayoutVars>
          <dgm:bulletEnabled val="1"/>
        </dgm:presLayoutVars>
      </dgm:prSet>
      <dgm:spPr/>
    </dgm:pt>
    <dgm:pt modelId="{BC8E748C-9C34-A642-93E2-D4745AA246AB}" type="pres">
      <dgm:prSet presAssocID="{3A3A28A7-5AE3-1B4F-B19C-C95D61ACE455}" presName="sibTrans" presStyleLbl="sibTrans2D1" presStyleIdx="0" presStyleCnt="3"/>
      <dgm:spPr/>
    </dgm:pt>
    <dgm:pt modelId="{33CE467C-F934-2C49-805F-29384FF26924}" type="pres">
      <dgm:prSet presAssocID="{3A3A28A7-5AE3-1B4F-B19C-C95D61ACE455}" presName="connectorText" presStyleLbl="sibTrans2D1" presStyleIdx="0" presStyleCnt="3"/>
      <dgm:spPr/>
    </dgm:pt>
    <dgm:pt modelId="{F49D67A8-49A5-CE4C-800C-69550E7DCBE2}" type="pres">
      <dgm:prSet presAssocID="{4C4ED51B-8C91-F64B-982E-603E1A072A69}" presName="node" presStyleLbl="node1" presStyleIdx="1" presStyleCnt="4">
        <dgm:presLayoutVars>
          <dgm:bulletEnabled val="1"/>
        </dgm:presLayoutVars>
      </dgm:prSet>
      <dgm:spPr/>
    </dgm:pt>
    <dgm:pt modelId="{6BACEE25-0AA0-5645-863D-2E95508070F3}" type="pres">
      <dgm:prSet presAssocID="{E13FB62A-8A2D-E947-B027-53EA3F9111C6}" presName="sibTrans" presStyleLbl="sibTrans2D1" presStyleIdx="1" presStyleCnt="3"/>
      <dgm:spPr/>
    </dgm:pt>
    <dgm:pt modelId="{BD85D0BA-C702-4F4B-A905-E385898AE3FF}" type="pres">
      <dgm:prSet presAssocID="{E13FB62A-8A2D-E947-B027-53EA3F9111C6}" presName="connectorText" presStyleLbl="sibTrans2D1" presStyleIdx="1" presStyleCnt="3"/>
      <dgm:spPr/>
    </dgm:pt>
    <dgm:pt modelId="{518ECBA6-3E58-7749-947C-5454EB88353C}" type="pres">
      <dgm:prSet presAssocID="{75ED2E25-AD7A-8C4A-929F-661740D87D15}" presName="node" presStyleLbl="node1" presStyleIdx="2" presStyleCnt="4">
        <dgm:presLayoutVars>
          <dgm:bulletEnabled val="1"/>
        </dgm:presLayoutVars>
      </dgm:prSet>
      <dgm:spPr/>
    </dgm:pt>
    <dgm:pt modelId="{AACB3BC5-280F-0547-B9EC-330A150889D4}" type="pres">
      <dgm:prSet presAssocID="{FCDBD276-A79B-1146-B79A-2E3FBE0CCC44}" presName="sibTrans" presStyleLbl="sibTrans2D1" presStyleIdx="2" presStyleCnt="3"/>
      <dgm:spPr/>
    </dgm:pt>
    <dgm:pt modelId="{6C9A8699-60DF-4D43-AB9D-D78A7488A13E}" type="pres">
      <dgm:prSet presAssocID="{FCDBD276-A79B-1146-B79A-2E3FBE0CCC44}" presName="connectorText" presStyleLbl="sibTrans2D1" presStyleIdx="2" presStyleCnt="3"/>
      <dgm:spPr/>
    </dgm:pt>
    <dgm:pt modelId="{3BB8019C-3A1C-A14D-9345-AF7CE599F170}" type="pres">
      <dgm:prSet presAssocID="{33867930-9012-8046-89BE-210312DA0467}" presName="node" presStyleLbl="node1" presStyleIdx="3" presStyleCnt="4">
        <dgm:presLayoutVars>
          <dgm:bulletEnabled val="1"/>
        </dgm:presLayoutVars>
      </dgm:prSet>
      <dgm:spPr/>
    </dgm:pt>
  </dgm:ptLst>
  <dgm:cxnLst>
    <dgm:cxn modelId="{959D3802-F227-4247-837A-9BFC3135A585}" type="presOf" srcId="{3A3A28A7-5AE3-1B4F-B19C-C95D61ACE455}" destId="{33CE467C-F934-2C49-805F-29384FF26924}" srcOrd="1" destOrd="0" presId="urn:microsoft.com/office/officeart/2005/8/layout/process2"/>
    <dgm:cxn modelId="{6B2F3F10-F5C1-EB46-86FC-57B688FA71FB}" type="presOf" srcId="{E13FB62A-8A2D-E947-B027-53EA3F9111C6}" destId="{6BACEE25-0AA0-5645-863D-2E95508070F3}" srcOrd="0" destOrd="0" presId="urn:microsoft.com/office/officeart/2005/8/layout/process2"/>
    <dgm:cxn modelId="{50326669-8F91-CE4C-9C17-9A19445A9280}" type="presOf" srcId="{FCDBD276-A79B-1146-B79A-2E3FBE0CCC44}" destId="{6C9A8699-60DF-4D43-AB9D-D78A7488A13E}" srcOrd="1" destOrd="0" presId="urn:microsoft.com/office/officeart/2005/8/layout/process2"/>
    <dgm:cxn modelId="{5222DC6D-4755-724C-A3CA-87763C4F22C4}" srcId="{89E00BB6-96A5-444E-B1D6-17A933AA775B}" destId="{33867930-9012-8046-89BE-210312DA0467}" srcOrd="3" destOrd="0" parTransId="{CA122EE4-2691-8746-94A3-219128AD3CED}" sibTransId="{540FD535-F4EB-6A40-BA18-975677C8401F}"/>
    <dgm:cxn modelId="{BA2C5E55-0837-0649-8151-5CB0CB62EF25}" type="presOf" srcId="{FCDBD276-A79B-1146-B79A-2E3FBE0CCC44}" destId="{AACB3BC5-280F-0547-B9EC-330A150889D4}" srcOrd="0" destOrd="0" presId="urn:microsoft.com/office/officeart/2005/8/layout/process2"/>
    <dgm:cxn modelId="{4EC63559-E6EE-244A-A4CE-3AA3E84BFD4D}" type="presOf" srcId="{41B27916-BC77-5A4D-8E34-5C3B69ED381F}" destId="{024D818E-EAE1-9240-AFF0-F09C4A37DE1A}" srcOrd="0" destOrd="0" presId="urn:microsoft.com/office/officeart/2005/8/layout/process2"/>
    <dgm:cxn modelId="{F497697C-2213-6645-80A8-6982DBE998FB}" srcId="{89E00BB6-96A5-444E-B1D6-17A933AA775B}" destId="{75ED2E25-AD7A-8C4A-929F-661740D87D15}" srcOrd="2" destOrd="0" parTransId="{1C6FDA94-A8EA-7B43-9EB5-4E74423A0FD4}" sibTransId="{FCDBD276-A79B-1146-B79A-2E3FBE0CCC44}"/>
    <dgm:cxn modelId="{28F52580-81A4-1744-A377-0C72ABCA86EB}" type="presOf" srcId="{3A3A28A7-5AE3-1B4F-B19C-C95D61ACE455}" destId="{BC8E748C-9C34-A642-93E2-D4745AA246AB}" srcOrd="0" destOrd="0" presId="urn:microsoft.com/office/officeart/2005/8/layout/process2"/>
    <dgm:cxn modelId="{97E3A387-A76B-8F43-967A-F5C99C6D3141}" type="presOf" srcId="{89E00BB6-96A5-444E-B1D6-17A933AA775B}" destId="{2FD48243-8D9F-A249-AA2B-DC804ECAF724}" srcOrd="0" destOrd="0" presId="urn:microsoft.com/office/officeart/2005/8/layout/process2"/>
    <dgm:cxn modelId="{2B859DA1-CD26-944A-BF8D-88B6006AA3E2}" srcId="{89E00BB6-96A5-444E-B1D6-17A933AA775B}" destId="{41B27916-BC77-5A4D-8E34-5C3B69ED381F}" srcOrd="0" destOrd="0" parTransId="{3B2786DE-09CF-F746-88B5-5BA69A17371C}" sibTransId="{3A3A28A7-5AE3-1B4F-B19C-C95D61ACE455}"/>
    <dgm:cxn modelId="{177072A4-CB75-C34C-8976-415D3F6E9D0A}" type="presOf" srcId="{4C4ED51B-8C91-F64B-982E-603E1A072A69}" destId="{F49D67A8-49A5-CE4C-800C-69550E7DCBE2}" srcOrd="0" destOrd="0" presId="urn:microsoft.com/office/officeart/2005/8/layout/process2"/>
    <dgm:cxn modelId="{5DD3A3A5-0427-5842-9B26-B86091F9BFBD}" type="presOf" srcId="{75ED2E25-AD7A-8C4A-929F-661740D87D15}" destId="{518ECBA6-3E58-7749-947C-5454EB88353C}" srcOrd="0" destOrd="0" presId="urn:microsoft.com/office/officeart/2005/8/layout/process2"/>
    <dgm:cxn modelId="{3E5642BB-E14A-3944-9B52-F71587B5E9A1}" type="presOf" srcId="{E13FB62A-8A2D-E947-B027-53EA3F9111C6}" destId="{BD85D0BA-C702-4F4B-A905-E385898AE3FF}" srcOrd="1" destOrd="0" presId="urn:microsoft.com/office/officeart/2005/8/layout/process2"/>
    <dgm:cxn modelId="{A91D48D6-C4F3-3D43-B004-B19BA3EFEA90}" type="presOf" srcId="{33867930-9012-8046-89BE-210312DA0467}" destId="{3BB8019C-3A1C-A14D-9345-AF7CE599F170}" srcOrd="0" destOrd="0" presId="urn:microsoft.com/office/officeart/2005/8/layout/process2"/>
    <dgm:cxn modelId="{0AF648E5-9EE3-4344-9E9B-A03757FD59E9}" srcId="{89E00BB6-96A5-444E-B1D6-17A933AA775B}" destId="{4C4ED51B-8C91-F64B-982E-603E1A072A69}" srcOrd="1" destOrd="0" parTransId="{85F86B26-F7AB-EB40-889C-4D397CDCCA80}" sibTransId="{E13FB62A-8A2D-E947-B027-53EA3F9111C6}"/>
    <dgm:cxn modelId="{E85F089A-609D-A44F-AFF9-EA0A5DF8C21E}" type="presParOf" srcId="{2FD48243-8D9F-A249-AA2B-DC804ECAF724}" destId="{024D818E-EAE1-9240-AFF0-F09C4A37DE1A}" srcOrd="0" destOrd="0" presId="urn:microsoft.com/office/officeart/2005/8/layout/process2"/>
    <dgm:cxn modelId="{84D6C4C6-E712-8944-BED9-3DEC51386681}" type="presParOf" srcId="{2FD48243-8D9F-A249-AA2B-DC804ECAF724}" destId="{BC8E748C-9C34-A642-93E2-D4745AA246AB}" srcOrd="1" destOrd="0" presId="urn:microsoft.com/office/officeart/2005/8/layout/process2"/>
    <dgm:cxn modelId="{83C1141F-CBF7-4C48-A486-688A80387DC9}" type="presParOf" srcId="{BC8E748C-9C34-A642-93E2-D4745AA246AB}" destId="{33CE467C-F934-2C49-805F-29384FF26924}" srcOrd="0" destOrd="0" presId="urn:microsoft.com/office/officeart/2005/8/layout/process2"/>
    <dgm:cxn modelId="{3095F0C8-E968-1346-9E97-C8B23F60BB8D}" type="presParOf" srcId="{2FD48243-8D9F-A249-AA2B-DC804ECAF724}" destId="{F49D67A8-49A5-CE4C-800C-69550E7DCBE2}" srcOrd="2" destOrd="0" presId="urn:microsoft.com/office/officeart/2005/8/layout/process2"/>
    <dgm:cxn modelId="{8D8A042C-0440-8E45-BE42-78D3D085B82B}" type="presParOf" srcId="{2FD48243-8D9F-A249-AA2B-DC804ECAF724}" destId="{6BACEE25-0AA0-5645-863D-2E95508070F3}" srcOrd="3" destOrd="0" presId="urn:microsoft.com/office/officeart/2005/8/layout/process2"/>
    <dgm:cxn modelId="{FFC21AC8-4A7E-6342-9809-E5B4FC0C3BC7}" type="presParOf" srcId="{6BACEE25-0AA0-5645-863D-2E95508070F3}" destId="{BD85D0BA-C702-4F4B-A905-E385898AE3FF}" srcOrd="0" destOrd="0" presId="urn:microsoft.com/office/officeart/2005/8/layout/process2"/>
    <dgm:cxn modelId="{614B04D1-EFF0-1A4B-B768-C5E7E6737B9A}" type="presParOf" srcId="{2FD48243-8D9F-A249-AA2B-DC804ECAF724}" destId="{518ECBA6-3E58-7749-947C-5454EB88353C}" srcOrd="4" destOrd="0" presId="urn:microsoft.com/office/officeart/2005/8/layout/process2"/>
    <dgm:cxn modelId="{865C6FD6-109A-5D44-B3EE-766AD58DFA70}" type="presParOf" srcId="{2FD48243-8D9F-A249-AA2B-DC804ECAF724}" destId="{AACB3BC5-280F-0547-B9EC-330A150889D4}" srcOrd="5" destOrd="0" presId="urn:microsoft.com/office/officeart/2005/8/layout/process2"/>
    <dgm:cxn modelId="{DF23F2BF-0BFD-D545-8C8B-775391E1018A}" type="presParOf" srcId="{AACB3BC5-280F-0547-B9EC-330A150889D4}" destId="{6C9A8699-60DF-4D43-AB9D-D78A7488A13E}" srcOrd="0" destOrd="0" presId="urn:microsoft.com/office/officeart/2005/8/layout/process2"/>
    <dgm:cxn modelId="{7CFC4D31-B53E-C94C-BF58-A04222427B8C}" type="presParOf" srcId="{2FD48243-8D9F-A249-AA2B-DC804ECAF724}" destId="{3BB8019C-3A1C-A14D-9345-AF7CE599F170}"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8A96228-9C26-F344-A2CA-E0859A8E8208}" type="doc">
      <dgm:prSet loTypeId="urn:microsoft.com/office/officeart/2005/8/layout/radial4" loCatId="" qsTypeId="urn:microsoft.com/office/officeart/2005/8/quickstyle/simple1" qsCatId="simple" csTypeId="urn:microsoft.com/office/officeart/2005/8/colors/colorful5" csCatId="colorful" phldr="1"/>
      <dgm:spPr/>
      <dgm:t>
        <a:bodyPr/>
        <a:lstStyle/>
        <a:p>
          <a:endParaRPr lang="en-US"/>
        </a:p>
      </dgm:t>
    </dgm:pt>
    <dgm:pt modelId="{E62C66C1-A819-3045-B846-A002EBF48B98}">
      <dgm:prSet phldrT="[Text]"/>
      <dgm:spPr/>
      <dgm:t>
        <a:bodyPr/>
        <a:lstStyle/>
        <a:p>
          <a:pPr algn="ctr"/>
          <a:r>
            <a:rPr lang="en-US" dirty="0"/>
            <a:t>Ivy</a:t>
          </a:r>
        </a:p>
      </dgm:t>
    </dgm:pt>
    <dgm:pt modelId="{F2D18BC3-33FC-1E41-9E65-F47A4119A631}" type="parTrans" cxnId="{99CEC473-006A-664D-845F-2F48B786845D}">
      <dgm:prSet/>
      <dgm:spPr/>
      <dgm:t>
        <a:bodyPr/>
        <a:lstStyle/>
        <a:p>
          <a:endParaRPr lang="en-US"/>
        </a:p>
      </dgm:t>
    </dgm:pt>
    <dgm:pt modelId="{0133DC3D-E4FB-FA4F-BE27-D116E95458EB}" type="sibTrans" cxnId="{99CEC473-006A-664D-845F-2F48B786845D}">
      <dgm:prSet/>
      <dgm:spPr/>
      <dgm:t>
        <a:bodyPr/>
        <a:lstStyle/>
        <a:p>
          <a:endParaRPr lang="en-US"/>
        </a:p>
      </dgm:t>
    </dgm:pt>
    <dgm:pt modelId="{99D6D5E3-74A8-B343-9480-7C946FADA343}">
      <dgm:prSet phldrT="[Text]"/>
      <dgm:spPr/>
      <dgm:t>
        <a:bodyPr/>
        <a:lstStyle/>
        <a:p>
          <a:r>
            <a:rPr lang="en-US" dirty="0"/>
            <a:t>More cognitive engagement</a:t>
          </a:r>
        </a:p>
      </dgm:t>
    </dgm:pt>
    <dgm:pt modelId="{C4C2F302-1CCE-4B4D-B870-17255EA9CCCC}" type="parTrans" cxnId="{0EC3F88E-A3D3-0648-97FF-806859C83D0E}">
      <dgm:prSet/>
      <dgm:spPr/>
      <dgm:t>
        <a:bodyPr/>
        <a:lstStyle/>
        <a:p>
          <a:endParaRPr lang="en-US"/>
        </a:p>
      </dgm:t>
    </dgm:pt>
    <dgm:pt modelId="{941BFCB0-EBFD-DA4A-A623-40FE3B8E34C1}" type="sibTrans" cxnId="{0EC3F88E-A3D3-0648-97FF-806859C83D0E}">
      <dgm:prSet/>
      <dgm:spPr/>
      <dgm:t>
        <a:bodyPr/>
        <a:lstStyle/>
        <a:p>
          <a:endParaRPr lang="en-US"/>
        </a:p>
      </dgm:t>
    </dgm:pt>
    <dgm:pt modelId="{9666D900-CF63-014A-923B-9C1E6C7F4579}">
      <dgm:prSet phldrT="[Text]"/>
      <dgm:spPr/>
      <dgm:t>
        <a:bodyPr/>
        <a:lstStyle/>
        <a:p>
          <a:r>
            <a:rPr lang="en-US" dirty="0"/>
            <a:t>Better skill retention</a:t>
          </a:r>
        </a:p>
      </dgm:t>
    </dgm:pt>
    <dgm:pt modelId="{2C2E82D7-C659-8942-AAD6-2CCE82CA4845}" type="parTrans" cxnId="{4F40313D-EBE5-CD44-ADBC-3564B60D76AA}">
      <dgm:prSet/>
      <dgm:spPr/>
      <dgm:t>
        <a:bodyPr/>
        <a:lstStyle/>
        <a:p>
          <a:endParaRPr lang="en-US"/>
        </a:p>
      </dgm:t>
    </dgm:pt>
    <dgm:pt modelId="{51D48388-8410-9741-9A8F-DC6DF0EE20B4}" type="sibTrans" cxnId="{4F40313D-EBE5-CD44-ADBC-3564B60D76AA}">
      <dgm:prSet/>
      <dgm:spPr/>
      <dgm:t>
        <a:bodyPr/>
        <a:lstStyle/>
        <a:p>
          <a:endParaRPr lang="en-US"/>
        </a:p>
      </dgm:t>
    </dgm:pt>
    <dgm:pt modelId="{96D1BE8D-723D-C54E-9D71-60201E983813}">
      <dgm:prSet phldrT="[Text]"/>
      <dgm:spPr/>
      <dgm:t>
        <a:bodyPr/>
        <a:lstStyle/>
        <a:p>
          <a:r>
            <a:rPr lang="en-US" dirty="0"/>
            <a:t>Enhanced teaching presence</a:t>
          </a:r>
        </a:p>
      </dgm:t>
    </dgm:pt>
    <dgm:pt modelId="{AF5C3059-4AD3-B546-A115-6F5A0D325E2A}" type="parTrans" cxnId="{7A7B8561-CBB7-E643-A150-69F4CFEFE4D0}">
      <dgm:prSet/>
      <dgm:spPr/>
      <dgm:t>
        <a:bodyPr/>
        <a:lstStyle/>
        <a:p>
          <a:endParaRPr lang="en-US"/>
        </a:p>
      </dgm:t>
    </dgm:pt>
    <dgm:pt modelId="{A0572A35-35BF-4142-9BB9-AA699F7EBC22}" type="sibTrans" cxnId="{7A7B8561-CBB7-E643-A150-69F4CFEFE4D0}">
      <dgm:prSet/>
      <dgm:spPr/>
      <dgm:t>
        <a:bodyPr/>
        <a:lstStyle/>
        <a:p>
          <a:endParaRPr lang="en-US"/>
        </a:p>
      </dgm:t>
    </dgm:pt>
    <dgm:pt modelId="{2B9AF6F8-6093-AF46-A0B8-F79CDAEB14F4}">
      <dgm:prSet phldrT="[Text]"/>
      <dgm:spPr/>
      <dgm:t>
        <a:bodyPr/>
        <a:lstStyle/>
        <a:p>
          <a:r>
            <a:rPr lang="en-US" dirty="0"/>
            <a:t>Better performance</a:t>
          </a:r>
        </a:p>
      </dgm:t>
    </dgm:pt>
    <dgm:pt modelId="{1D21F4E9-A814-6844-BAE6-B1AB6D80D6CE}" type="parTrans" cxnId="{02100B3A-A4F9-1346-9807-F611431EF074}">
      <dgm:prSet/>
      <dgm:spPr/>
      <dgm:t>
        <a:bodyPr/>
        <a:lstStyle/>
        <a:p>
          <a:endParaRPr lang="en-US"/>
        </a:p>
      </dgm:t>
    </dgm:pt>
    <dgm:pt modelId="{8E30BEB4-3EBE-6C40-9788-C00746CECFBF}" type="sibTrans" cxnId="{02100B3A-A4F9-1346-9807-F611431EF074}">
      <dgm:prSet/>
      <dgm:spPr/>
      <dgm:t>
        <a:bodyPr/>
        <a:lstStyle/>
        <a:p>
          <a:endParaRPr lang="en-US"/>
        </a:p>
      </dgm:t>
    </dgm:pt>
    <dgm:pt modelId="{3500E76C-72D0-5A49-9183-75FFE664C920}" type="pres">
      <dgm:prSet presAssocID="{18A96228-9C26-F344-A2CA-E0859A8E8208}" presName="cycle" presStyleCnt="0">
        <dgm:presLayoutVars>
          <dgm:chMax val="1"/>
          <dgm:dir/>
          <dgm:animLvl val="ctr"/>
          <dgm:resizeHandles val="exact"/>
        </dgm:presLayoutVars>
      </dgm:prSet>
      <dgm:spPr/>
    </dgm:pt>
    <dgm:pt modelId="{2294F575-3771-2948-9A30-95911DE71212}" type="pres">
      <dgm:prSet presAssocID="{E62C66C1-A819-3045-B846-A002EBF48B98}" presName="centerShape" presStyleLbl="node0" presStyleIdx="0" presStyleCnt="1"/>
      <dgm:spPr/>
    </dgm:pt>
    <dgm:pt modelId="{CDCCBE73-D8C7-1445-95C9-D71AF1731935}" type="pres">
      <dgm:prSet presAssocID="{C4C2F302-1CCE-4B4D-B870-17255EA9CCCC}" presName="parTrans" presStyleLbl="bgSibTrans2D1" presStyleIdx="0" presStyleCnt="4"/>
      <dgm:spPr/>
    </dgm:pt>
    <dgm:pt modelId="{BE7D5387-C762-B640-AC87-DC59EEB65B90}" type="pres">
      <dgm:prSet presAssocID="{99D6D5E3-74A8-B343-9480-7C946FADA343}" presName="node" presStyleLbl="node1" presStyleIdx="0" presStyleCnt="4">
        <dgm:presLayoutVars>
          <dgm:bulletEnabled val="1"/>
        </dgm:presLayoutVars>
      </dgm:prSet>
      <dgm:spPr/>
    </dgm:pt>
    <dgm:pt modelId="{408A5B6A-D39C-2B44-BE0F-F79ABA76FB39}" type="pres">
      <dgm:prSet presAssocID="{2C2E82D7-C659-8942-AAD6-2CCE82CA4845}" presName="parTrans" presStyleLbl="bgSibTrans2D1" presStyleIdx="1" presStyleCnt="4"/>
      <dgm:spPr/>
    </dgm:pt>
    <dgm:pt modelId="{9C4E641A-F09A-5347-AD5A-4F01C62E35DD}" type="pres">
      <dgm:prSet presAssocID="{9666D900-CF63-014A-923B-9C1E6C7F4579}" presName="node" presStyleLbl="node1" presStyleIdx="1" presStyleCnt="4">
        <dgm:presLayoutVars>
          <dgm:bulletEnabled val="1"/>
        </dgm:presLayoutVars>
      </dgm:prSet>
      <dgm:spPr/>
    </dgm:pt>
    <dgm:pt modelId="{3CC28CEA-5F34-314A-92E8-3DCE5A14467A}" type="pres">
      <dgm:prSet presAssocID="{AF5C3059-4AD3-B546-A115-6F5A0D325E2A}" presName="parTrans" presStyleLbl="bgSibTrans2D1" presStyleIdx="2" presStyleCnt="4"/>
      <dgm:spPr/>
    </dgm:pt>
    <dgm:pt modelId="{6A4A07B3-ABFA-5D41-9BF8-EE4CB4A7A5DD}" type="pres">
      <dgm:prSet presAssocID="{96D1BE8D-723D-C54E-9D71-60201E983813}" presName="node" presStyleLbl="node1" presStyleIdx="2" presStyleCnt="4">
        <dgm:presLayoutVars>
          <dgm:bulletEnabled val="1"/>
        </dgm:presLayoutVars>
      </dgm:prSet>
      <dgm:spPr/>
    </dgm:pt>
    <dgm:pt modelId="{D0A2FFE7-D4EF-4240-947A-18F81CBD33EF}" type="pres">
      <dgm:prSet presAssocID="{1D21F4E9-A814-6844-BAE6-B1AB6D80D6CE}" presName="parTrans" presStyleLbl="bgSibTrans2D1" presStyleIdx="3" presStyleCnt="4"/>
      <dgm:spPr/>
    </dgm:pt>
    <dgm:pt modelId="{F6F30548-6D4E-804B-82B6-8C51880DF505}" type="pres">
      <dgm:prSet presAssocID="{2B9AF6F8-6093-AF46-A0B8-F79CDAEB14F4}" presName="node" presStyleLbl="node1" presStyleIdx="3" presStyleCnt="4">
        <dgm:presLayoutVars>
          <dgm:bulletEnabled val="1"/>
        </dgm:presLayoutVars>
      </dgm:prSet>
      <dgm:spPr/>
    </dgm:pt>
  </dgm:ptLst>
  <dgm:cxnLst>
    <dgm:cxn modelId="{C345B707-FA29-624C-BC88-00EF83595E8C}" type="presOf" srcId="{1D21F4E9-A814-6844-BAE6-B1AB6D80D6CE}" destId="{D0A2FFE7-D4EF-4240-947A-18F81CBD33EF}" srcOrd="0" destOrd="0" presId="urn:microsoft.com/office/officeart/2005/8/layout/radial4"/>
    <dgm:cxn modelId="{02100B3A-A4F9-1346-9807-F611431EF074}" srcId="{E62C66C1-A819-3045-B846-A002EBF48B98}" destId="{2B9AF6F8-6093-AF46-A0B8-F79CDAEB14F4}" srcOrd="3" destOrd="0" parTransId="{1D21F4E9-A814-6844-BAE6-B1AB6D80D6CE}" sibTransId="{8E30BEB4-3EBE-6C40-9788-C00746CECFBF}"/>
    <dgm:cxn modelId="{4F40313D-EBE5-CD44-ADBC-3564B60D76AA}" srcId="{E62C66C1-A819-3045-B846-A002EBF48B98}" destId="{9666D900-CF63-014A-923B-9C1E6C7F4579}" srcOrd="1" destOrd="0" parTransId="{2C2E82D7-C659-8942-AAD6-2CCE82CA4845}" sibTransId="{51D48388-8410-9741-9A8F-DC6DF0EE20B4}"/>
    <dgm:cxn modelId="{AFD2FE3D-9EF7-5D4C-AE0E-8FFD10635F17}" type="presOf" srcId="{18A96228-9C26-F344-A2CA-E0859A8E8208}" destId="{3500E76C-72D0-5A49-9183-75FFE664C920}" srcOrd="0" destOrd="0" presId="urn:microsoft.com/office/officeart/2005/8/layout/radial4"/>
    <dgm:cxn modelId="{9A093860-B716-774F-8003-88C9FF5A2A02}" type="presOf" srcId="{2C2E82D7-C659-8942-AAD6-2CCE82CA4845}" destId="{408A5B6A-D39C-2B44-BE0F-F79ABA76FB39}" srcOrd="0" destOrd="0" presId="urn:microsoft.com/office/officeart/2005/8/layout/radial4"/>
    <dgm:cxn modelId="{968E5760-3128-FC40-8D49-B3429E981EEC}" type="presOf" srcId="{9666D900-CF63-014A-923B-9C1E6C7F4579}" destId="{9C4E641A-F09A-5347-AD5A-4F01C62E35DD}" srcOrd="0" destOrd="0" presId="urn:microsoft.com/office/officeart/2005/8/layout/radial4"/>
    <dgm:cxn modelId="{7A7B8561-CBB7-E643-A150-69F4CFEFE4D0}" srcId="{E62C66C1-A819-3045-B846-A002EBF48B98}" destId="{96D1BE8D-723D-C54E-9D71-60201E983813}" srcOrd="2" destOrd="0" parTransId="{AF5C3059-4AD3-B546-A115-6F5A0D325E2A}" sibTransId="{A0572A35-35BF-4142-9BB9-AA699F7EBC22}"/>
    <dgm:cxn modelId="{99CEC473-006A-664D-845F-2F48B786845D}" srcId="{18A96228-9C26-F344-A2CA-E0859A8E8208}" destId="{E62C66C1-A819-3045-B846-A002EBF48B98}" srcOrd="0" destOrd="0" parTransId="{F2D18BC3-33FC-1E41-9E65-F47A4119A631}" sibTransId="{0133DC3D-E4FB-FA4F-BE27-D116E95458EB}"/>
    <dgm:cxn modelId="{124E8B7C-8AC4-7E4E-A157-D890E11520F0}" type="presOf" srcId="{99D6D5E3-74A8-B343-9480-7C946FADA343}" destId="{BE7D5387-C762-B640-AC87-DC59EEB65B90}" srcOrd="0" destOrd="0" presId="urn:microsoft.com/office/officeart/2005/8/layout/radial4"/>
    <dgm:cxn modelId="{0EC3F88E-A3D3-0648-97FF-806859C83D0E}" srcId="{E62C66C1-A819-3045-B846-A002EBF48B98}" destId="{99D6D5E3-74A8-B343-9480-7C946FADA343}" srcOrd="0" destOrd="0" parTransId="{C4C2F302-1CCE-4B4D-B870-17255EA9CCCC}" sibTransId="{941BFCB0-EBFD-DA4A-A623-40FE3B8E34C1}"/>
    <dgm:cxn modelId="{E6BAB9E1-9F59-9F45-99F5-739D57C17893}" type="presOf" srcId="{C4C2F302-1CCE-4B4D-B870-17255EA9CCCC}" destId="{CDCCBE73-D8C7-1445-95C9-D71AF1731935}" srcOrd="0" destOrd="0" presId="urn:microsoft.com/office/officeart/2005/8/layout/radial4"/>
    <dgm:cxn modelId="{B6F75DE2-EE10-3146-9164-FCF9543E046F}" type="presOf" srcId="{AF5C3059-4AD3-B546-A115-6F5A0D325E2A}" destId="{3CC28CEA-5F34-314A-92E8-3DCE5A14467A}" srcOrd="0" destOrd="0" presId="urn:microsoft.com/office/officeart/2005/8/layout/radial4"/>
    <dgm:cxn modelId="{83332EE9-97D8-9D4F-B191-0F6EF968406B}" type="presOf" srcId="{96D1BE8D-723D-C54E-9D71-60201E983813}" destId="{6A4A07B3-ABFA-5D41-9BF8-EE4CB4A7A5DD}" srcOrd="0" destOrd="0" presId="urn:microsoft.com/office/officeart/2005/8/layout/radial4"/>
    <dgm:cxn modelId="{CD3C75EB-CEA3-5340-945B-81636062291D}" type="presOf" srcId="{E62C66C1-A819-3045-B846-A002EBF48B98}" destId="{2294F575-3771-2948-9A30-95911DE71212}" srcOrd="0" destOrd="0" presId="urn:microsoft.com/office/officeart/2005/8/layout/radial4"/>
    <dgm:cxn modelId="{98C6C0F9-3A9B-F349-AB48-6D8EB3DE66E4}" type="presOf" srcId="{2B9AF6F8-6093-AF46-A0B8-F79CDAEB14F4}" destId="{F6F30548-6D4E-804B-82B6-8C51880DF505}" srcOrd="0" destOrd="0" presId="urn:microsoft.com/office/officeart/2005/8/layout/radial4"/>
    <dgm:cxn modelId="{7EA85A94-DDA4-E343-A59D-46A8B1F5E35E}" type="presParOf" srcId="{3500E76C-72D0-5A49-9183-75FFE664C920}" destId="{2294F575-3771-2948-9A30-95911DE71212}" srcOrd="0" destOrd="0" presId="urn:microsoft.com/office/officeart/2005/8/layout/radial4"/>
    <dgm:cxn modelId="{908C85AE-0909-C94C-83D5-CDEC7338B457}" type="presParOf" srcId="{3500E76C-72D0-5A49-9183-75FFE664C920}" destId="{CDCCBE73-D8C7-1445-95C9-D71AF1731935}" srcOrd="1" destOrd="0" presId="urn:microsoft.com/office/officeart/2005/8/layout/radial4"/>
    <dgm:cxn modelId="{392132AC-0904-B540-B74E-191EAB9A6C78}" type="presParOf" srcId="{3500E76C-72D0-5A49-9183-75FFE664C920}" destId="{BE7D5387-C762-B640-AC87-DC59EEB65B90}" srcOrd="2" destOrd="0" presId="urn:microsoft.com/office/officeart/2005/8/layout/radial4"/>
    <dgm:cxn modelId="{DE6F7576-6D01-B246-A203-9A6EDAE251A6}" type="presParOf" srcId="{3500E76C-72D0-5A49-9183-75FFE664C920}" destId="{408A5B6A-D39C-2B44-BE0F-F79ABA76FB39}" srcOrd="3" destOrd="0" presId="urn:microsoft.com/office/officeart/2005/8/layout/radial4"/>
    <dgm:cxn modelId="{BBAC397F-A14A-3E4D-9690-B81BE6424431}" type="presParOf" srcId="{3500E76C-72D0-5A49-9183-75FFE664C920}" destId="{9C4E641A-F09A-5347-AD5A-4F01C62E35DD}" srcOrd="4" destOrd="0" presId="urn:microsoft.com/office/officeart/2005/8/layout/radial4"/>
    <dgm:cxn modelId="{711C85F4-B737-AB4F-9E74-95D88BBD0353}" type="presParOf" srcId="{3500E76C-72D0-5A49-9183-75FFE664C920}" destId="{3CC28CEA-5F34-314A-92E8-3DCE5A14467A}" srcOrd="5" destOrd="0" presId="urn:microsoft.com/office/officeart/2005/8/layout/radial4"/>
    <dgm:cxn modelId="{4414858D-16DE-8B4A-AB8D-1993021F419D}" type="presParOf" srcId="{3500E76C-72D0-5A49-9183-75FFE664C920}" destId="{6A4A07B3-ABFA-5D41-9BF8-EE4CB4A7A5DD}" srcOrd="6" destOrd="0" presId="urn:microsoft.com/office/officeart/2005/8/layout/radial4"/>
    <dgm:cxn modelId="{3F7D9531-AB26-A843-9B61-AC3D50DF7AB2}" type="presParOf" srcId="{3500E76C-72D0-5A49-9183-75FFE664C920}" destId="{D0A2FFE7-D4EF-4240-947A-18F81CBD33EF}" srcOrd="7" destOrd="0" presId="urn:microsoft.com/office/officeart/2005/8/layout/radial4"/>
    <dgm:cxn modelId="{03B219CC-C7CD-1940-97AC-E197C9CEE564}" type="presParOf" srcId="{3500E76C-72D0-5A49-9183-75FFE664C920}" destId="{F6F30548-6D4E-804B-82B6-8C51880DF505}"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9AD886-7EEC-4F65-86EA-F6DDE7A2162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03BD56-F4D1-4F8F-8443-2E377F2DDDD9}">
      <dgm:prSet/>
      <dgm:spPr/>
      <dgm:t>
        <a:bodyPr/>
        <a:lstStyle/>
        <a:p>
          <a:pPr>
            <a:lnSpc>
              <a:spcPct val="100000"/>
            </a:lnSpc>
          </a:pPr>
          <a:r>
            <a:rPr lang="en-US" b="1" dirty="0"/>
            <a:t>Survey: </a:t>
          </a:r>
          <a:br>
            <a:rPr lang="en-US" b="1" dirty="0"/>
          </a:br>
          <a:r>
            <a:rPr lang="en-US" b="0" dirty="0"/>
            <a:t>1.</a:t>
          </a:r>
          <a:r>
            <a:rPr lang="en-US" b="1" dirty="0"/>
            <a:t> </a:t>
          </a:r>
          <a:r>
            <a:rPr lang="en-US" dirty="0"/>
            <a:t>Students with tutors outperformed</a:t>
          </a:r>
          <a:br>
            <a:rPr lang="en-US" dirty="0"/>
          </a:br>
          <a:r>
            <a:rPr lang="en-US" b="0" dirty="0"/>
            <a:t>2.</a:t>
          </a:r>
          <a:r>
            <a:rPr lang="en-US" dirty="0"/>
            <a:t> 80% found tutors engaging &amp; interactive</a:t>
          </a:r>
          <a:r>
            <a:rPr lang="en-US" baseline="30000" dirty="0"/>
            <a:t>2</a:t>
          </a:r>
          <a:endParaRPr lang="en-US" dirty="0"/>
        </a:p>
      </dgm:t>
    </dgm:pt>
    <dgm:pt modelId="{E3D93422-F146-428D-8638-CCBF30F18364}" type="parTrans" cxnId="{1B47B842-EA48-4EA3-823F-B5025E47E060}">
      <dgm:prSet/>
      <dgm:spPr/>
      <dgm:t>
        <a:bodyPr/>
        <a:lstStyle/>
        <a:p>
          <a:endParaRPr lang="en-US"/>
        </a:p>
      </dgm:t>
    </dgm:pt>
    <dgm:pt modelId="{8FFB36D9-33DE-475D-8601-E9E8E22027D2}" type="sibTrans" cxnId="{1B47B842-EA48-4EA3-823F-B5025E47E060}">
      <dgm:prSet/>
      <dgm:spPr/>
      <dgm:t>
        <a:bodyPr/>
        <a:lstStyle/>
        <a:p>
          <a:endParaRPr lang="en-US"/>
        </a:p>
      </dgm:t>
    </dgm:pt>
    <dgm:pt modelId="{33FC846C-75AA-4518-962C-8A3B8F54B525}">
      <dgm:prSet/>
      <dgm:spPr/>
      <dgm:t>
        <a:bodyPr/>
        <a:lstStyle/>
        <a:p>
          <a:pPr>
            <a:lnSpc>
              <a:spcPct val="100000"/>
            </a:lnSpc>
          </a:pPr>
          <a:r>
            <a:rPr lang="en-US" b="1" dirty="0"/>
            <a:t>Problems:</a:t>
          </a:r>
          <a:br>
            <a:rPr lang="en-US" b="1" dirty="0"/>
          </a:br>
          <a:r>
            <a:rPr lang="en-US" dirty="0"/>
            <a:t>1. Ad-hoc approach used</a:t>
          </a:r>
          <a:br>
            <a:rPr lang="en-US" dirty="0"/>
          </a:br>
          <a:r>
            <a:rPr lang="en-US" dirty="0"/>
            <a:t>2. Coupled with Udacity</a:t>
          </a:r>
        </a:p>
      </dgm:t>
    </dgm:pt>
    <dgm:pt modelId="{C612BA31-241C-459B-83F3-1EDB225C358E}" type="parTrans" cxnId="{FE494338-6E7A-4A6D-BFCE-DB8ADA8510CA}">
      <dgm:prSet/>
      <dgm:spPr/>
      <dgm:t>
        <a:bodyPr/>
        <a:lstStyle/>
        <a:p>
          <a:endParaRPr lang="en-US"/>
        </a:p>
      </dgm:t>
    </dgm:pt>
    <dgm:pt modelId="{2E679E01-0D43-4ADD-AC84-ADECFF55939E}" type="sibTrans" cxnId="{FE494338-6E7A-4A6D-BFCE-DB8ADA8510CA}">
      <dgm:prSet/>
      <dgm:spPr/>
      <dgm:t>
        <a:bodyPr/>
        <a:lstStyle/>
        <a:p>
          <a:endParaRPr lang="en-US"/>
        </a:p>
      </dgm:t>
    </dgm:pt>
    <dgm:pt modelId="{A88C95A9-75B2-5847-A41F-5ACDCD6030F6}">
      <dgm:prSet/>
      <dgm:spPr/>
      <dgm:t>
        <a:bodyPr/>
        <a:lstStyle/>
        <a:p>
          <a:pPr>
            <a:lnSpc>
              <a:spcPct val="100000"/>
            </a:lnSpc>
          </a:pPr>
          <a:r>
            <a:rPr lang="en-US" b="1" dirty="0"/>
            <a:t>Proposed Changes:</a:t>
          </a:r>
          <a:br>
            <a:rPr lang="en-US" dirty="0"/>
          </a:br>
          <a:r>
            <a:rPr lang="en-US" dirty="0"/>
            <a:t>1. Model skills using a structured representation</a:t>
          </a:r>
          <a:br>
            <a:rPr lang="en-US" dirty="0"/>
          </a:br>
          <a:r>
            <a:rPr lang="en-US" dirty="0"/>
            <a:t>2. Leverage Generative AI</a:t>
          </a:r>
        </a:p>
      </dgm:t>
    </dgm:pt>
    <dgm:pt modelId="{4ECD6D5B-5D37-E649-BE62-B8AEFF017C78}" type="parTrans" cxnId="{71A908D4-D433-944F-8875-8BE7D6FF2223}">
      <dgm:prSet/>
      <dgm:spPr/>
      <dgm:t>
        <a:bodyPr/>
        <a:lstStyle/>
        <a:p>
          <a:endParaRPr lang="en-US"/>
        </a:p>
      </dgm:t>
    </dgm:pt>
    <dgm:pt modelId="{C1F30D60-BD64-444E-B2F6-BC05C5B15B3D}" type="sibTrans" cxnId="{71A908D4-D433-944F-8875-8BE7D6FF2223}">
      <dgm:prSet/>
      <dgm:spPr/>
      <dgm:t>
        <a:bodyPr/>
        <a:lstStyle/>
        <a:p>
          <a:endParaRPr lang="en-US"/>
        </a:p>
      </dgm:t>
    </dgm:pt>
    <dgm:pt modelId="{9041711E-7A38-4B00-AE7B-3821F1CE6D49}" type="pres">
      <dgm:prSet presAssocID="{959AD886-7EEC-4F65-86EA-F6DDE7A2162B}" presName="root" presStyleCnt="0">
        <dgm:presLayoutVars>
          <dgm:dir/>
          <dgm:resizeHandles val="exact"/>
        </dgm:presLayoutVars>
      </dgm:prSet>
      <dgm:spPr/>
    </dgm:pt>
    <dgm:pt modelId="{282D7A78-4ABA-4890-99C7-6A0466E3C90D}" type="pres">
      <dgm:prSet presAssocID="{3B03BD56-F4D1-4F8F-8443-2E377F2DDDD9}" presName="compNode" presStyleCnt="0"/>
      <dgm:spPr/>
    </dgm:pt>
    <dgm:pt modelId="{FB07E20C-80B6-44AD-99E2-1CB7FD34DB3A}" type="pres">
      <dgm:prSet presAssocID="{3B03BD56-F4D1-4F8F-8443-2E377F2DDDD9}" presName="bgRect" presStyleLbl="bgShp" presStyleIdx="0" presStyleCnt="3"/>
      <dgm:spPr/>
    </dgm:pt>
    <dgm:pt modelId="{5F8C301A-79C0-4EC4-978D-38E219B9CC1C}" type="pres">
      <dgm:prSet presAssocID="{3B03BD56-F4D1-4F8F-8443-2E377F2DDDD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0CBE75F5-49FA-41C0-9E49-81F5BBD657F4}" type="pres">
      <dgm:prSet presAssocID="{3B03BD56-F4D1-4F8F-8443-2E377F2DDDD9}" presName="spaceRect" presStyleCnt="0"/>
      <dgm:spPr/>
    </dgm:pt>
    <dgm:pt modelId="{A159D35A-B035-4AE5-99A4-B484AB28544C}" type="pres">
      <dgm:prSet presAssocID="{3B03BD56-F4D1-4F8F-8443-2E377F2DDDD9}" presName="parTx" presStyleLbl="revTx" presStyleIdx="0" presStyleCnt="3" custScaleX="112237" custScaleY="98554">
        <dgm:presLayoutVars>
          <dgm:chMax val="0"/>
          <dgm:chPref val="0"/>
        </dgm:presLayoutVars>
      </dgm:prSet>
      <dgm:spPr/>
    </dgm:pt>
    <dgm:pt modelId="{821038E4-5241-4327-AF0D-26665A16E00D}" type="pres">
      <dgm:prSet presAssocID="{8FFB36D9-33DE-475D-8601-E9E8E22027D2}" presName="sibTrans" presStyleCnt="0"/>
      <dgm:spPr/>
    </dgm:pt>
    <dgm:pt modelId="{FED6FCD3-3DD0-4481-9954-A2BC36EB8D07}" type="pres">
      <dgm:prSet presAssocID="{33FC846C-75AA-4518-962C-8A3B8F54B525}" presName="compNode" presStyleCnt="0"/>
      <dgm:spPr/>
    </dgm:pt>
    <dgm:pt modelId="{087090DE-3DD9-4140-874C-DC7DEFF58BBA}" type="pres">
      <dgm:prSet presAssocID="{33FC846C-75AA-4518-962C-8A3B8F54B525}" presName="bgRect" presStyleLbl="bgShp" presStyleIdx="1" presStyleCnt="3"/>
      <dgm:spPr/>
    </dgm:pt>
    <dgm:pt modelId="{B06A4EE1-C691-40D9-94BE-F0BACB19EC7F}" type="pres">
      <dgm:prSet presAssocID="{33FC846C-75AA-4518-962C-8A3B8F54B525}"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pt>
    <dgm:pt modelId="{1FEBBAFD-3CA3-471E-A401-15D280178576}" type="pres">
      <dgm:prSet presAssocID="{33FC846C-75AA-4518-962C-8A3B8F54B525}" presName="spaceRect" presStyleCnt="0"/>
      <dgm:spPr/>
    </dgm:pt>
    <dgm:pt modelId="{5780E675-3C94-44DB-947E-10B1F87F2F26}" type="pres">
      <dgm:prSet presAssocID="{33FC846C-75AA-4518-962C-8A3B8F54B525}" presName="parTx" presStyleLbl="revTx" presStyleIdx="1" presStyleCnt="3" custScaleX="111728" custScaleY="104225">
        <dgm:presLayoutVars>
          <dgm:chMax val="0"/>
          <dgm:chPref val="0"/>
        </dgm:presLayoutVars>
      </dgm:prSet>
      <dgm:spPr/>
    </dgm:pt>
    <dgm:pt modelId="{3E25C468-EAD9-8642-B438-5C2F13DD12EF}" type="pres">
      <dgm:prSet presAssocID="{2E679E01-0D43-4ADD-AC84-ADECFF55939E}" presName="sibTrans" presStyleCnt="0"/>
      <dgm:spPr/>
    </dgm:pt>
    <dgm:pt modelId="{0775C92F-C13D-A144-837E-508595D33138}" type="pres">
      <dgm:prSet presAssocID="{A88C95A9-75B2-5847-A41F-5ACDCD6030F6}" presName="compNode" presStyleCnt="0"/>
      <dgm:spPr/>
    </dgm:pt>
    <dgm:pt modelId="{CDD0DC1C-98B9-4D49-8A90-3C887566C4C6}" type="pres">
      <dgm:prSet presAssocID="{A88C95A9-75B2-5847-A41F-5ACDCD6030F6}" presName="bgRect" presStyleLbl="bgShp" presStyleIdx="2" presStyleCnt="3"/>
      <dgm:spPr/>
    </dgm:pt>
    <dgm:pt modelId="{BD31E7CB-A492-D645-BB4F-ABB22D2701D9}" type="pres">
      <dgm:prSet presAssocID="{A88C95A9-75B2-5847-A41F-5ACDCD6030F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BE4A385E-10CF-194A-BF7D-FA316AC8C302}" type="pres">
      <dgm:prSet presAssocID="{A88C95A9-75B2-5847-A41F-5ACDCD6030F6}" presName="spaceRect" presStyleCnt="0"/>
      <dgm:spPr/>
    </dgm:pt>
    <dgm:pt modelId="{FF3667C3-44BB-FF4F-B4FD-065847422C75}" type="pres">
      <dgm:prSet presAssocID="{A88C95A9-75B2-5847-A41F-5ACDCD6030F6}" presName="parTx" presStyleLbl="revTx" presStyleIdx="2" presStyleCnt="3" custScaleX="108866" custScaleY="97512">
        <dgm:presLayoutVars>
          <dgm:chMax val="0"/>
          <dgm:chPref val="0"/>
        </dgm:presLayoutVars>
      </dgm:prSet>
      <dgm:spPr/>
    </dgm:pt>
  </dgm:ptLst>
  <dgm:cxnLst>
    <dgm:cxn modelId="{FE494338-6E7A-4A6D-BFCE-DB8ADA8510CA}" srcId="{959AD886-7EEC-4F65-86EA-F6DDE7A2162B}" destId="{33FC846C-75AA-4518-962C-8A3B8F54B525}" srcOrd="1" destOrd="0" parTransId="{C612BA31-241C-459B-83F3-1EDB225C358E}" sibTransId="{2E679E01-0D43-4ADD-AC84-ADECFF55939E}"/>
    <dgm:cxn modelId="{E4EBF03A-1E48-5E4C-8A6D-C72208A0CA7A}" type="presOf" srcId="{33FC846C-75AA-4518-962C-8A3B8F54B525}" destId="{5780E675-3C94-44DB-947E-10B1F87F2F26}" srcOrd="0" destOrd="0" presId="urn:microsoft.com/office/officeart/2018/2/layout/IconVerticalSolidList"/>
    <dgm:cxn modelId="{1B47B842-EA48-4EA3-823F-B5025E47E060}" srcId="{959AD886-7EEC-4F65-86EA-F6DDE7A2162B}" destId="{3B03BD56-F4D1-4F8F-8443-2E377F2DDDD9}" srcOrd="0" destOrd="0" parTransId="{E3D93422-F146-428D-8638-CCBF30F18364}" sibTransId="{8FFB36D9-33DE-475D-8601-E9E8E22027D2}"/>
    <dgm:cxn modelId="{ED547772-6CD6-5B44-963E-654F67382148}" type="presOf" srcId="{3B03BD56-F4D1-4F8F-8443-2E377F2DDDD9}" destId="{A159D35A-B035-4AE5-99A4-B484AB28544C}" srcOrd="0" destOrd="0" presId="urn:microsoft.com/office/officeart/2018/2/layout/IconVerticalSolidList"/>
    <dgm:cxn modelId="{71A908D4-D433-944F-8875-8BE7D6FF2223}" srcId="{959AD886-7EEC-4F65-86EA-F6DDE7A2162B}" destId="{A88C95A9-75B2-5847-A41F-5ACDCD6030F6}" srcOrd="2" destOrd="0" parTransId="{4ECD6D5B-5D37-E649-BE62-B8AEFF017C78}" sibTransId="{C1F30D60-BD64-444E-B2F6-BC05C5B15B3D}"/>
    <dgm:cxn modelId="{BDF499E4-3B63-4F43-BB13-56613CC735A6}" type="presOf" srcId="{A88C95A9-75B2-5847-A41F-5ACDCD6030F6}" destId="{FF3667C3-44BB-FF4F-B4FD-065847422C75}" srcOrd="0" destOrd="0" presId="urn:microsoft.com/office/officeart/2018/2/layout/IconVerticalSolidList"/>
    <dgm:cxn modelId="{62ECE3F8-9C41-9440-861C-0E339850A16B}" type="presOf" srcId="{959AD886-7EEC-4F65-86EA-F6DDE7A2162B}" destId="{9041711E-7A38-4B00-AE7B-3821F1CE6D49}" srcOrd="0" destOrd="0" presId="urn:microsoft.com/office/officeart/2018/2/layout/IconVerticalSolidList"/>
    <dgm:cxn modelId="{53ED0681-8B87-F54A-ABF9-9319FC0073F0}" type="presParOf" srcId="{9041711E-7A38-4B00-AE7B-3821F1CE6D49}" destId="{282D7A78-4ABA-4890-99C7-6A0466E3C90D}" srcOrd="0" destOrd="0" presId="urn:microsoft.com/office/officeart/2018/2/layout/IconVerticalSolidList"/>
    <dgm:cxn modelId="{81E02A5E-51A5-0A4F-968D-BE257A9F18FE}" type="presParOf" srcId="{282D7A78-4ABA-4890-99C7-6A0466E3C90D}" destId="{FB07E20C-80B6-44AD-99E2-1CB7FD34DB3A}" srcOrd="0" destOrd="0" presId="urn:microsoft.com/office/officeart/2018/2/layout/IconVerticalSolidList"/>
    <dgm:cxn modelId="{E53A0273-6B44-F242-87AB-52BE403AB066}" type="presParOf" srcId="{282D7A78-4ABA-4890-99C7-6A0466E3C90D}" destId="{5F8C301A-79C0-4EC4-978D-38E219B9CC1C}" srcOrd="1" destOrd="0" presId="urn:microsoft.com/office/officeart/2018/2/layout/IconVerticalSolidList"/>
    <dgm:cxn modelId="{E20D2F0F-4404-5B4C-BAC0-0CF0C3E130C0}" type="presParOf" srcId="{282D7A78-4ABA-4890-99C7-6A0466E3C90D}" destId="{0CBE75F5-49FA-41C0-9E49-81F5BBD657F4}" srcOrd="2" destOrd="0" presId="urn:microsoft.com/office/officeart/2018/2/layout/IconVerticalSolidList"/>
    <dgm:cxn modelId="{FC2F2588-22EF-F04C-B346-19F1C2DE1A40}" type="presParOf" srcId="{282D7A78-4ABA-4890-99C7-6A0466E3C90D}" destId="{A159D35A-B035-4AE5-99A4-B484AB28544C}" srcOrd="3" destOrd="0" presId="urn:microsoft.com/office/officeart/2018/2/layout/IconVerticalSolidList"/>
    <dgm:cxn modelId="{5113BDCF-484B-F34F-88CA-F4893B4CF9BB}" type="presParOf" srcId="{9041711E-7A38-4B00-AE7B-3821F1CE6D49}" destId="{821038E4-5241-4327-AF0D-26665A16E00D}" srcOrd="1" destOrd="0" presId="urn:microsoft.com/office/officeart/2018/2/layout/IconVerticalSolidList"/>
    <dgm:cxn modelId="{572F0E20-81ED-B142-8A3B-3A15889A036E}" type="presParOf" srcId="{9041711E-7A38-4B00-AE7B-3821F1CE6D49}" destId="{FED6FCD3-3DD0-4481-9954-A2BC36EB8D07}" srcOrd="2" destOrd="0" presId="urn:microsoft.com/office/officeart/2018/2/layout/IconVerticalSolidList"/>
    <dgm:cxn modelId="{978EF56F-E6A6-7A48-BB14-21968D5CF661}" type="presParOf" srcId="{FED6FCD3-3DD0-4481-9954-A2BC36EB8D07}" destId="{087090DE-3DD9-4140-874C-DC7DEFF58BBA}" srcOrd="0" destOrd="0" presId="urn:microsoft.com/office/officeart/2018/2/layout/IconVerticalSolidList"/>
    <dgm:cxn modelId="{DD431B6E-8F3D-4F4E-9C8B-2B6B9FD908C0}" type="presParOf" srcId="{FED6FCD3-3DD0-4481-9954-A2BC36EB8D07}" destId="{B06A4EE1-C691-40D9-94BE-F0BACB19EC7F}" srcOrd="1" destOrd="0" presId="urn:microsoft.com/office/officeart/2018/2/layout/IconVerticalSolidList"/>
    <dgm:cxn modelId="{26DE78F5-52AD-6645-9D08-005F5CA8AEA3}" type="presParOf" srcId="{FED6FCD3-3DD0-4481-9954-A2BC36EB8D07}" destId="{1FEBBAFD-3CA3-471E-A401-15D280178576}" srcOrd="2" destOrd="0" presId="urn:microsoft.com/office/officeart/2018/2/layout/IconVerticalSolidList"/>
    <dgm:cxn modelId="{1D478786-84BD-7642-81A3-EE9A878E2B59}" type="presParOf" srcId="{FED6FCD3-3DD0-4481-9954-A2BC36EB8D07}" destId="{5780E675-3C94-44DB-947E-10B1F87F2F26}" srcOrd="3" destOrd="0" presId="urn:microsoft.com/office/officeart/2018/2/layout/IconVerticalSolidList"/>
    <dgm:cxn modelId="{042643B8-4734-4E41-9EF9-888A27255CE6}" type="presParOf" srcId="{9041711E-7A38-4B00-AE7B-3821F1CE6D49}" destId="{3E25C468-EAD9-8642-B438-5C2F13DD12EF}" srcOrd="3" destOrd="0" presId="urn:microsoft.com/office/officeart/2018/2/layout/IconVerticalSolidList"/>
    <dgm:cxn modelId="{C0FDE8B8-759F-4343-9FD3-3320C47C546B}" type="presParOf" srcId="{9041711E-7A38-4B00-AE7B-3821F1CE6D49}" destId="{0775C92F-C13D-A144-837E-508595D33138}" srcOrd="4" destOrd="0" presId="urn:microsoft.com/office/officeart/2018/2/layout/IconVerticalSolidList"/>
    <dgm:cxn modelId="{B932E77C-4A58-FE47-A68D-6D0952E9A804}" type="presParOf" srcId="{0775C92F-C13D-A144-837E-508595D33138}" destId="{CDD0DC1C-98B9-4D49-8A90-3C887566C4C6}" srcOrd="0" destOrd="0" presId="urn:microsoft.com/office/officeart/2018/2/layout/IconVerticalSolidList"/>
    <dgm:cxn modelId="{991A2C9D-13D6-FD49-866E-69F970CE6494}" type="presParOf" srcId="{0775C92F-C13D-A144-837E-508595D33138}" destId="{BD31E7CB-A492-D645-BB4F-ABB22D2701D9}" srcOrd="1" destOrd="0" presId="urn:microsoft.com/office/officeart/2018/2/layout/IconVerticalSolidList"/>
    <dgm:cxn modelId="{C6D291F6-D935-934F-A9FA-C578FF1E4779}" type="presParOf" srcId="{0775C92F-C13D-A144-837E-508595D33138}" destId="{BE4A385E-10CF-194A-BF7D-FA316AC8C302}" srcOrd="2" destOrd="0" presId="urn:microsoft.com/office/officeart/2018/2/layout/IconVerticalSolidList"/>
    <dgm:cxn modelId="{B3443CA7-7399-AC44-885C-69691F93A03A}" type="presParOf" srcId="{0775C92F-C13D-A144-837E-508595D33138}" destId="{FF3667C3-44BB-FF4F-B4FD-065847422C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80B986-7DAC-0C43-8A94-981BB63A1596}" type="doc">
      <dgm:prSet loTypeId="urn:microsoft.com/office/officeart/2005/8/layout/radial5" loCatId="icon" qsTypeId="urn:microsoft.com/office/officeart/2005/8/quickstyle/simple1" qsCatId="simple" csTypeId="urn:microsoft.com/office/officeart/2005/8/colors/colorful5" csCatId="colorful" phldr="1"/>
      <dgm:spPr/>
      <dgm:t>
        <a:bodyPr/>
        <a:lstStyle/>
        <a:p>
          <a:endParaRPr lang="en-US"/>
        </a:p>
      </dgm:t>
    </dgm:pt>
    <dgm:pt modelId="{746BA2B1-C99B-3141-B79D-0A77DC49F17D}">
      <dgm:prSet phldrT="[Text]"/>
      <dgm:spPr/>
      <dgm:t>
        <a:bodyPr/>
        <a:lstStyle/>
        <a:p>
          <a:r>
            <a:rPr lang="en-US" dirty="0"/>
            <a:t>Skill</a:t>
          </a:r>
        </a:p>
      </dgm:t>
    </dgm:pt>
    <dgm:pt modelId="{C0D59269-5B6D-BE42-ABE5-138F26627B36}" type="parTrans" cxnId="{35085E4D-DCAD-B043-998F-24BCD359DF70}">
      <dgm:prSet/>
      <dgm:spPr/>
      <dgm:t>
        <a:bodyPr/>
        <a:lstStyle/>
        <a:p>
          <a:endParaRPr lang="en-US"/>
        </a:p>
      </dgm:t>
    </dgm:pt>
    <dgm:pt modelId="{6179FDF8-69BB-5845-B3E4-4CD286DA510E}" type="sibTrans" cxnId="{35085E4D-DCAD-B043-998F-24BCD359DF70}">
      <dgm:prSet/>
      <dgm:spPr/>
      <dgm:t>
        <a:bodyPr/>
        <a:lstStyle/>
        <a:p>
          <a:endParaRPr lang="en-US"/>
        </a:p>
      </dgm:t>
    </dgm:pt>
    <dgm:pt modelId="{7393D5BA-1772-4B40-976F-1C47C378C14E}">
      <dgm:prSet phldrT="[Text]"/>
      <dgm:spPr/>
      <dgm:t>
        <a:bodyPr/>
        <a:lstStyle/>
        <a:p>
          <a:r>
            <a:rPr lang="en-US" dirty="0"/>
            <a:t>Task</a:t>
          </a:r>
        </a:p>
      </dgm:t>
    </dgm:pt>
    <dgm:pt modelId="{F65F5D6F-5CCF-8842-9284-9AC41071935A}" type="parTrans" cxnId="{BEC02241-F2FE-D540-9B29-406B90AAE1EE}">
      <dgm:prSet/>
      <dgm:spPr/>
      <dgm:t>
        <a:bodyPr/>
        <a:lstStyle/>
        <a:p>
          <a:endParaRPr lang="en-US"/>
        </a:p>
      </dgm:t>
    </dgm:pt>
    <dgm:pt modelId="{B0F7FD12-F70B-624B-ADFA-01EB81689F7B}" type="sibTrans" cxnId="{BEC02241-F2FE-D540-9B29-406B90AAE1EE}">
      <dgm:prSet/>
      <dgm:spPr/>
      <dgm:t>
        <a:bodyPr/>
        <a:lstStyle/>
        <a:p>
          <a:endParaRPr lang="en-US"/>
        </a:p>
      </dgm:t>
    </dgm:pt>
    <dgm:pt modelId="{C5ABA9A5-B21E-3041-957D-5A8F6FA7B50A}">
      <dgm:prSet phldrT="[Text]"/>
      <dgm:spPr/>
      <dgm:t>
        <a:bodyPr/>
        <a:lstStyle/>
        <a:p>
          <a:r>
            <a:rPr lang="en-US" dirty="0"/>
            <a:t>Method</a:t>
          </a:r>
        </a:p>
      </dgm:t>
    </dgm:pt>
    <dgm:pt modelId="{75C5CBD6-D9D3-B441-8FC8-61E4FCB6C745}" type="parTrans" cxnId="{C2DE5021-5F88-D54E-BB63-057991CDC40B}">
      <dgm:prSet/>
      <dgm:spPr/>
      <dgm:t>
        <a:bodyPr/>
        <a:lstStyle/>
        <a:p>
          <a:endParaRPr lang="en-US"/>
        </a:p>
      </dgm:t>
    </dgm:pt>
    <dgm:pt modelId="{B335B618-FDEC-9745-9BD2-7D3B0DB28111}" type="sibTrans" cxnId="{C2DE5021-5F88-D54E-BB63-057991CDC40B}">
      <dgm:prSet/>
      <dgm:spPr/>
      <dgm:t>
        <a:bodyPr/>
        <a:lstStyle/>
        <a:p>
          <a:endParaRPr lang="en-US"/>
        </a:p>
      </dgm:t>
    </dgm:pt>
    <dgm:pt modelId="{FBF89DF1-8552-3F4E-AA8F-519E49F65B2B}">
      <dgm:prSet phldrT="[Text]"/>
      <dgm:spPr/>
      <dgm:t>
        <a:bodyPr/>
        <a:lstStyle/>
        <a:p>
          <a:r>
            <a:rPr lang="en-US" dirty="0"/>
            <a:t>Knowledge</a:t>
          </a:r>
        </a:p>
      </dgm:t>
    </dgm:pt>
    <dgm:pt modelId="{F961BAA4-B1CB-6E4E-ABBF-45372A8F8511}" type="parTrans" cxnId="{8416BCFA-69A8-B643-9DD3-C1F7F2798C83}">
      <dgm:prSet/>
      <dgm:spPr/>
      <dgm:t>
        <a:bodyPr/>
        <a:lstStyle/>
        <a:p>
          <a:endParaRPr lang="en-US"/>
        </a:p>
      </dgm:t>
    </dgm:pt>
    <dgm:pt modelId="{EBC779A2-FD93-7446-A67A-27A3BDFEA79D}" type="sibTrans" cxnId="{8416BCFA-69A8-B643-9DD3-C1F7F2798C83}">
      <dgm:prSet/>
      <dgm:spPr/>
      <dgm:t>
        <a:bodyPr/>
        <a:lstStyle/>
        <a:p>
          <a:endParaRPr lang="en-US"/>
        </a:p>
      </dgm:t>
    </dgm:pt>
    <dgm:pt modelId="{DE4BAE1D-9076-CB40-AF8C-4617BDEEE11C}" type="pres">
      <dgm:prSet presAssocID="{2180B986-7DAC-0C43-8A94-981BB63A1596}" presName="Name0" presStyleCnt="0">
        <dgm:presLayoutVars>
          <dgm:chMax val="1"/>
          <dgm:dir/>
          <dgm:animLvl val="ctr"/>
          <dgm:resizeHandles val="exact"/>
        </dgm:presLayoutVars>
      </dgm:prSet>
      <dgm:spPr/>
    </dgm:pt>
    <dgm:pt modelId="{55FC877A-5E4D-994B-A45C-35D802B0AF96}" type="pres">
      <dgm:prSet presAssocID="{746BA2B1-C99B-3141-B79D-0A77DC49F17D}" presName="centerShape" presStyleLbl="node0" presStyleIdx="0" presStyleCnt="1"/>
      <dgm:spPr/>
    </dgm:pt>
    <dgm:pt modelId="{9E35D4EE-32B5-544C-B314-483E0B14DA0C}" type="pres">
      <dgm:prSet presAssocID="{F65F5D6F-5CCF-8842-9284-9AC41071935A}" presName="parTrans" presStyleLbl="sibTrans2D1" presStyleIdx="0" presStyleCnt="3"/>
      <dgm:spPr/>
    </dgm:pt>
    <dgm:pt modelId="{A804146E-472F-2442-AAA5-81C4AAF14FED}" type="pres">
      <dgm:prSet presAssocID="{F65F5D6F-5CCF-8842-9284-9AC41071935A}" presName="connectorText" presStyleLbl="sibTrans2D1" presStyleIdx="0" presStyleCnt="3"/>
      <dgm:spPr/>
    </dgm:pt>
    <dgm:pt modelId="{7A5C88C3-D527-0D4D-B6FA-EEEBB66F476A}" type="pres">
      <dgm:prSet presAssocID="{7393D5BA-1772-4B40-976F-1C47C378C14E}" presName="node" presStyleLbl="node1" presStyleIdx="0" presStyleCnt="3">
        <dgm:presLayoutVars>
          <dgm:bulletEnabled val="1"/>
        </dgm:presLayoutVars>
      </dgm:prSet>
      <dgm:spPr/>
    </dgm:pt>
    <dgm:pt modelId="{FA25C3A9-D638-8841-AD40-3805D4A19F02}" type="pres">
      <dgm:prSet presAssocID="{75C5CBD6-D9D3-B441-8FC8-61E4FCB6C745}" presName="parTrans" presStyleLbl="sibTrans2D1" presStyleIdx="1" presStyleCnt="3"/>
      <dgm:spPr/>
    </dgm:pt>
    <dgm:pt modelId="{E7AA68B6-6DD7-3D4B-B388-9D9019C482CA}" type="pres">
      <dgm:prSet presAssocID="{75C5CBD6-D9D3-B441-8FC8-61E4FCB6C745}" presName="connectorText" presStyleLbl="sibTrans2D1" presStyleIdx="1" presStyleCnt="3"/>
      <dgm:spPr/>
    </dgm:pt>
    <dgm:pt modelId="{7504AA68-283E-1F4C-827B-A8ED7BF26855}" type="pres">
      <dgm:prSet presAssocID="{C5ABA9A5-B21E-3041-957D-5A8F6FA7B50A}" presName="node" presStyleLbl="node1" presStyleIdx="1" presStyleCnt="3">
        <dgm:presLayoutVars>
          <dgm:bulletEnabled val="1"/>
        </dgm:presLayoutVars>
      </dgm:prSet>
      <dgm:spPr/>
    </dgm:pt>
    <dgm:pt modelId="{6D6BF705-6132-3E4B-86E8-01266C60ECB7}" type="pres">
      <dgm:prSet presAssocID="{F961BAA4-B1CB-6E4E-ABBF-45372A8F8511}" presName="parTrans" presStyleLbl="sibTrans2D1" presStyleIdx="2" presStyleCnt="3"/>
      <dgm:spPr/>
    </dgm:pt>
    <dgm:pt modelId="{60A6891C-992A-D64D-B6A8-042446A468A0}" type="pres">
      <dgm:prSet presAssocID="{F961BAA4-B1CB-6E4E-ABBF-45372A8F8511}" presName="connectorText" presStyleLbl="sibTrans2D1" presStyleIdx="2" presStyleCnt="3"/>
      <dgm:spPr/>
    </dgm:pt>
    <dgm:pt modelId="{0DBF42D2-8F9A-D944-AB72-2426C47B987C}" type="pres">
      <dgm:prSet presAssocID="{FBF89DF1-8552-3F4E-AA8F-519E49F65B2B}" presName="node" presStyleLbl="node1" presStyleIdx="2" presStyleCnt="3">
        <dgm:presLayoutVars>
          <dgm:bulletEnabled val="1"/>
        </dgm:presLayoutVars>
      </dgm:prSet>
      <dgm:spPr/>
    </dgm:pt>
  </dgm:ptLst>
  <dgm:cxnLst>
    <dgm:cxn modelId="{DE2C4F00-59BE-834B-B2DD-EE45C0113149}" type="presOf" srcId="{2180B986-7DAC-0C43-8A94-981BB63A1596}" destId="{DE4BAE1D-9076-CB40-AF8C-4617BDEEE11C}" srcOrd="0" destOrd="0" presId="urn:microsoft.com/office/officeart/2005/8/layout/radial5"/>
    <dgm:cxn modelId="{3EB68207-97EF-644B-AE4B-3B7A53C29C41}" type="presOf" srcId="{F65F5D6F-5CCF-8842-9284-9AC41071935A}" destId="{9E35D4EE-32B5-544C-B314-483E0B14DA0C}" srcOrd="0" destOrd="0" presId="urn:microsoft.com/office/officeart/2005/8/layout/radial5"/>
    <dgm:cxn modelId="{C2DE5021-5F88-D54E-BB63-057991CDC40B}" srcId="{746BA2B1-C99B-3141-B79D-0A77DC49F17D}" destId="{C5ABA9A5-B21E-3041-957D-5A8F6FA7B50A}" srcOrd="1" destOrd="0" parTransId="{75C5CBD6-D9D3-B441-8FC8-61E4FCB6C745}" sibTransId="{B335B618-FDEC-9745-9BD2-7D3B0DB28111}"/>
    <dgm:cxn modelId="{94DB7F21-5081-8D46-A48F-EB96684856D9}" type="presOf" srcId="{75C5CBD6-D9D3-B441-8FC8-61E4FCB6C745}" destId="{E7AA68B6-6DD7-3D4B-B388-9D9019C482CA}" srcOrd="1" destOrd="0" presId="urn:microsoft.com/office/officeart/2005/8/layout/radial5"/>
    <dgm:cxn modelId="{D4703632-3F70-7245-8929-7993D3C7FF69}" type="presOf" srcId="{7393D5BA-1772-4B40-976F-1C47C378C14E}" destId="{7A5C88C3-D527-0D4D-B6FA-EEEBB66F476A}" srcOrd="0" destOrd="0" presId="urn:microsoft.com/office/officeart/2005/8/layout/radial5"/>
    <dgm:cxn modelId="{BEC02241-F2FE-D540-9B29-406B90AAE1EE}" srcId="{746BA2B1-C99B-3141-B79D-0A77DC49F17D}" destId="{7393D5BA-1772-4B40-976F-1C47C378C14E}" srcOrd="0" destOrd="0" parTransId="{F65F5D6F-5CCF-8842-9284-9AC41071935A}" sibTransId="{B0F7FD12-F70B-624B-ADFA-01EB81689F7B}"/>
    <dgm:cxn modelId="{88E4864C-E06D-C649-B6D9-2F7DAE197270}" type="presOf" srcId="{746BA2B1-C99B-3141-B79D-0A77DC49F17D}" destId="{55FC877A-5E4D-994B-A45C-35D802B0AF96}" srcOrd="0" destOrd="0" presId="urn:microsoft.com/office/officeart/2005/8/layout/radial5"/>
    <dgm:cxn modelId="{35085E4D-DCAD-B043-998F-24BCD359DF70}" srcId="{2180B986-7DAC-0C43-8A94-981BB63A1596}" destId="{746BA2B1-C99B-3141-B79D-0A77DC49F17D}" srcOrd="0" destOrd="0" parTransId="{C0D59269-5B6D-BE42-ABE5-138F26627B36}" sibTransId="{6179FDF8-69BB-5845-B3E4-4CD286DA510E}"/>
    <dgm:cxn modelId="{C1285F78-1A9A-6F42-8B89-FE7D5869E8BC}" type="presOf" srcId="{F961BAA4-B1CB-6E4E-ABBF-45372A8F8511}" destId="{60A6891C-992A-D64D-B6A8-042446A468A0}" srcOrd="1" destOrd="0" presId="urn:microsoft.com/office/officeart/2005/8/layout/radial5"/>
    <dgm:cxn modelId="{EEC6B597-FB5F-0445-9BEE-1B873052F6D7}" type="presOf" srcId="{F961BAA4-B1CB-6E4E-ABBF-45372A8F8511}" destId="{6D6BF705-6132-3E4B-86E8-01266C60ECB7}" srcOrd="0" destOrd="0" presId="urn:microsoft.com/office/officeart/2005/8/layout/radial5"/>
    <dgm:cxn modelId="{7D193DB9-4FC4-3349-975F-4B1930D01AC7}" type="presOf" srcId="{75C5CBD6-D9D3-B441-8FC8-61E4FCB6C745}" destId="{FA25C3A9-D638-8841-AD40-3805D4A19F02}" srcOrd="0" destOrd="0" presId="urn:microsoft.com/office/officeart/2005/8/layout/radial5"/>
    <dgm:cxn modelId="{97F183C4-FF35-9640-BCB6-CEC588E768B2}" type="presOf" srcId="{FBF89DF1-8552-3F4E-AA8F-519E49F65B2B}" destId="{0DBF42D2-8F9A-D944-AB72-2426C47B987C}" srcOrd="0" destOrd="0" presId="urn:microsoft.com/office/officeart/2005/8/layout/radial5"/>
    <dgm:cxn modelId="{980A19CE-6E9E-1C42-8E45-0229CAAA4225}" type="presOf" srcId="{F65F5D6F-5CCF-8842-9284-9AC41071935A}" destId="{A804146E-472F-2442-AAA5-81C4AAF14FED}" srcOrd="1" destOrd="0" presId="urn:microsoft.com/office/officeart/2005/8/layout/radial5"/>
    <dgm:cxn modelId="{A4A391EB-9026-DF4F-A404-CAC93BA71D69}" type="presOf" srcId="{C5ABA9A5-B21E-3041-957D-5A8F6FA7B50A}" destId="{7504AA68-283E-1F4C-827B-A8ED7BF26855}" srcOrd="0" destOrd="0" presId="urn:microsoft.com/office/officeart/2005/8/layout/radial5"/>
    <dgm:cxn modelId="{8416BCFA-69A8-B643-9DD3-C1F7F2798C83}" srcId="{746BA2B1-C99B-3141-B79D-0A77DC49F17D}" destId="{FBF89DF1-8552-3F4E-AA8F-519E49F65B2B}" srcOrd="2" destOrd="0" parTransId="{F961BAA4-B1CB-6E4E-ABBF-45372A8F8511}" sibTransId="{EBC779A2-FD93-7446-A67A-27A3BDFEA79D}"/>
    <dgm:cxn modelId="{E56F89BB-FECC-FA41-B485-789640E05C70}" type="presParOf" srcId="{DE4BAE1D-9076-CB40-AF8C-4617BDEEE11C}" destId="{55FC877A-5E4D-994B-A45C-35D802B0AF96}" srcOrd="0" destOrd="0" presId="urn:microsoft.com/office/officeart/2005/8/layout/radial5"/>
    <dgm:cxn modelId="{3EF8DAEE-B16E-E449-9C57-2D37123E3D44}" type="presParOf" srcId="{DE4BAE1D-9076-CB40-AF8C-4617BDEEE11C}" destId="{9E35D4EE-32B5-544C-B314-483E0B14DA0C}" srcOrd="1" destOrd="0" presId="urn:microsoft.com/office/officeart/2005/8/layout/radial5"/>
    <dgm:cxn modelId="{5C2B736D-920A-3D41-9B1D-146573FCF44B}" type="presParOf" srcId="{9E35D4EE-32B5-544C-B314-483E0B14DA0C}" destId="{A804146E-472F-2442-AAA5-81C4AAF14FED}" srcOrd="0" destOrd="0" presId="urn:microsoft.com/office/officeart/2005/8/layout/radial5"/>
    <dgm:cxn modelId="{DDC1C6B8-676A-7F41-82D9-71685007AEFD}" type="presParOf" srcId="{DE4BAE1D-9076-CB40-AF8C-4617BDEEE11C}" destId="{7A5C88C3-D527-0D4D-B6FA-EEEBB66F476A}" srcOrd="2" destOrd="0" presId="urn:microsoft.com/office/officeart/2005/8/layout/radial5"/>
    <dgm:cxn modelId="{F9C97CF7-87BE-B740-BAFD-0C5B425F3434}" type="presParOf" srcId="{DE4BAE1D-9076-CB40-AF8C-4617BDEEE11C}" destId="{FA25C3A9-D638-8841-AD40-3805D4A19F02}" srcOrd="3" destOrd="0" presId="urn:microsoft.com/office/officeart/2005/8/layout/radial5"/>
    <dgm:cxn modelId="{92AB46C2-EF85-2B4D-BBC1-E930264A0FD3}" type="presParOf" srcId="{FA25C3A9-D638-8841-AD40-3805D4A19F02}" destId="{E7AA68B6-6DD7-3D4B-B388-9D9019C482CA}" srcOrd="0" destOrd="0" presId="urn:microsoft.com/office/officeart/2005/8/layout/radial5"/>
    <dgm:cxn modelId="{D6633D6D-C075-C347-BF1B-CD24EB2CE7C8}" type="presParOf" srcId="{DE4BAE1D-9076-CB40-AF8C-4617BDEEE11C}" destId="{7504AA68-283E-1F4C-827B-A8ED7BF26855}" srcOrd="4" destOrd="0" presId="urn:microsoft.com/office/officeart/2005/8/layout/radial5"/>
    <dgm:cxn modelId="{D0CDC2C2-0FFB-2D4B-AA84-D0EA1D160DCF}" type="presParOf" srcId="{DE4BAE1D-9076-CB40-AF8C-4617BDEEE11C}" destId="{6D6BF705-6132-3E4B-86E8-01266C60ECB7}" srcOrd="5" destOrd="0" presId="urn:microsoft.com/office/officeart/2005/8/layout/radial5"/>
    <dgm:cxn modelId="{2A545FD0-3278-5F40-89BF-3E8DADAF785A}" type="presParOf" srcId="{6D6BF705-6132-3E4B-86E8-01266C60ECB7}" destId="{60A6891C-992A-D64D-B6A8-042446A468A0}" srcOrd="0" destOrd="0" presId="urn:microsoft.com/office/officeart/2005/8/layout/radial5"/>
    <dgm:cxn modelId="{3F389510-2842-844A-B012-6AC9E4FBABB9}" type="presParOf" srcId="{DE4BAE1D-9076-CB40-AF8C-4617BDEEE11C}" destId="{0DBF42D2-8F9A-D944-AB72-2426C47B987C}"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A83492-BFD3-D84E-AC16-4EE10E3623CE}" type="doc">
      <dgm:prSet loTypeId="urn:microsoft.com/office/officeart/2008/layout/NameandTitleOrganizationalChart" loCatId="icon" qsTypeId="urn:microsoft.com/office/officeart/2005/8/quickstyle/simple1" qsCatId="simple" csTypeId="urn:microsoft.com/office/officeart/2005/8/colors/accent6_5" csCatId="accent6" phldr="1"/>
      <dgm:spPr/>
      <dgm:t>
        <a:bodyPr/>
        <a:lstStyle/>
        <a:p>
          <a:endParaRPr lang="en-US"/>
        </a:p>
      </dgm:t>
    </dgm:pt>
    <dgm:pt modelId="{47FBFEDC-9E31-7541-A987-A07433DD9715}" type="asst">
      <dgm:prSet phldrT="[Text]"/>
      <dgm:spPr/>
      <dgm:t>
        <a:bodyPr/>
        <a:lstStyle/>
        <a:p>
          <a:r>
            <a:rPr lang="en-US" dirty="0"/>
            <a:t>Compose an email</a:t>
          </a:r>
        </a:p>
      </dgm:t>
    </dgm:pt>
    <dgm:pt modelId="{B8446077-06B4-B645-833E-8DF519EBB5FC}" type="parTrans" cxnId="{24E67EEB-BB4E-FD46-BEC2-1B221478410A}">
      <dgm:prSet/>
      <dgm:spPr/>
      <dgm:t>
        <a:bodyPr/>
        <a:lstStyle/>
        <a:p>
          <a:endParaRPr lang="en-US"/>
        </a:p>
      </dgm:t>
    </dgm:pt>
    <dgm:pt modelId="{54F34151-64A9-1942-9078-B21DC62C39AE}" type="sibTrans" cxnId="{24E67EEB-BB4E-FD46-BEC2-1B221478410A}">
      <dgm:prSet custT="1"/>
      <dgm:spPr/>
      <dgm:t>
        <a:bodyPr/>
        <a:lstStyle/>
        <a:p>
          <a:r>
            <a:rPr lang="en-US" sz="2000" dirty="0"/>
            <a:t>Task</a:t>
          </a:r>
        </a:p>
      </dgm:t>
    </dgm:pt>
    <dgm:pt modelId="{CE405317-38EA-B541-85F1-9D51105A417C}" type="asst">
      <dgm:prSet phldrT="[Text]"/>
      <dgm:spPr/>
      <dgm:t>
        <a:bodyPr/>
        <a:lstStyle/>
        <a:p>
          <a:r>
            <a:rPr lang="en-US" dirty="0"/>
            <a:t>1. Open email client</a:t>
          </a:r>
          <a:br>
            <a:rPr lang="en-US" dirty="0"/>
          </a:br>
          <a:r>
            <a:rPr lang="en-US" dirty="0"/>
            <a:t>2. Click "Compose"</a:t>
          </a:r>
          <a:br>
            <a:rPr lang="en-US" dirty="0"/>
          </a:br>
          <a:r>
            <a:rPr lang="en-US" dirty="0"/>
            <a:t>3. Enter address, subject, body</a:t>
          </a:r>
          <a:br>
            <a:rPr lang="en-US" dirty="0"/>
          </a:br>
          <a:r>
            <a:rPr lang="en-US" dirty="0"/>
            <a:t>4. Click "Send"</a:t>
          </a:r>
        </a:p>
      </dgm:t>
    </dgm:pt>
    <dgm:pt modelId="{628FDC90-F22A-7142-87FB-DC92A7DDC588}" type="parTrans" cxnId="{5E305EE3-68D4-4D46-95F2-6A8BBF43C7C7}">
      <dgm:prSet/>
      <dgm:spPr/>
      <dgm:t>
        <a:bodyPr/>
        <a:lstStyle/>
        <a:p>
          <a:endParaRPr lang="en-US"/>
        </a:p>
      </dgm:t>
    </dgm:pt>
    <dgm:pt modelId="{F69D8070-F98C-0442-8E13-3B03A512D5AE}" type="sibTrans" cxnId="{5E305EE3-68D4-4D46-95F2-6A8BBF43C7C7}">
      <dgm:prSet custT="1"/>
      <dgm:spPr/>
      <dgm:t>
        <a:bodyPr/>
        <a:lstStyle/>
        <a:p>
          <a:r>
            <a:rPr lang="en-US" sz="2000" dirty="0"/>
            <a:t>Method</a:t>
          </a:r>
        </a:p>
      </dgm:t>
    </dgm:pt>
    <dgm:pt modelId="{DF4994E5-3EEC-4945-B355-1ACD7F426161}" type="asst">
      <dgm:prSet phldrT="[Text]"/>
      <dgm:spPr/>
      <dgm:t>
        <a:bodyPr/>
        <a:lstStyle/>
        <a:p>
          <a:pPr>
            <a:buFont typeface="+mj-lt"/>
            <a:buNone/>
          </a:pPr>
          <a:r>
            <a:rPr lang="en-US" dirty="0"/>
            <a:t>1. Computer Skills</a:t>
          </a:r>
          <a:br>
            <a:rPr lang="en-US" dirty="0"/>
          </a:br>
          <a:r>
            <a:rPr lang="en-US" dirty="0"/>
            <a:t>2. Typing Skills</a:t>
          </a:r>
          <a:br>
            <a:rPr lang="en-US" dirty="0"/>
          </a:br>
          <a:r>
            <a:rPr lang="en-US" dirty="0"/>
            <a:t>3. Internet Usage</a:t>
          </a:r>
          <a:br>
            <a:rPr lang="en-US" dirty="0"/>
          </a:br>
          <a:r>
            <a:rPr lang="en-US" dirty="0"/>
            <a:t>4. Recipient's Address</a:t>
          </a:r>
        </a:p>
      </dgm:t>
    </dgm:pt>
    <dgm:pt modelId="{B28F78C0-B43C-CD49-B7DE-E92B554B3B2F}" type="parTrans" cxnId="{F822FF20-B31B-BD4F-970E-A9C93AB3A339}">
      <dgm:prSet/>
      <dgm:spPr/>
      <dgm:t>
        <a:bodyPr/>
        <a:lstStyle/>
        <a:p>
          <a:endParaRPr lang="en-US"/>
        </a:p>
      </dgm:t>
    </dgm:pt>
    <dgm:pt modelId="{025A860A-81F2-6645-B6F8-0129663A4D83}" type="sibTrans" cxnId="{F822FF20-B31B-BD4F-970E-A9C93AB3A339}">
      <dgm:prSet custT="1"/>
      <dgm:spPr/>
      <dgm:t>
        <a:bodyPr/>
        <a:lstStyle/>
        <a:p>
          <a:r>
            <a:rPr lang="en-US" sz="2000" dirty="0"/>
            <a:t>Knowledge</a:t>
          </a:r>
        </a:p>
      </dgm:t>
    </dgm:pt>
    <dgm:pt modelId="{9C1D0522-5C1D-8A4B-807B-BFE0CC9A1608}" type="pres">
      <dgm:prSet presAssocID="{1CA83492-BFD3-D84E-AC16-4EE10E3623CE}" presName="hierChild1" presStyleCnt="0">
        <dgm:presLayoutVars>
          <dgm:orgChart val="1"/>
          <dgm:chPref val="1"/>
          <dgm:dir/>
          <dgm:animOne val="branch"/>
          <dgm:animLvl val="lvl"/>
          <dgm:resizeHandles/>
        </dgm:presLayoutVars>
      </dgm:prSet>
      <dgm:spPr/>
    </dgm:pt>
    <dgm:pt modelId="{C519C2B0-0EB1-8447-87D4-253655CB89C6}" type="pres">
      <dgm:prSet presAssocID="{47FBFEDC-9E31-7541-A987-A07433DD9715}" presName="hierRoot1" presStyleCnt="0">
        <dgm:presLayoutVars>
          <dgm:hierBranch val="init"/>
        </dgm:presLayoutVars>
      </dgm:prSet>
      <dgm:spPr/>
    </dgm:pt>
    <dgm:pt modelId="{46CFBB00-7FB7-D045-8A0F-C946C9085B94}" type="pres">
      <dgm:prSet presAssocID="{47FBFEDC-9E31-7541-A987-A07433DD9715}" presName="rootComposite1" presStyleCnt="0"/>
      <dgm:spPr/>
    </dgm:pt>
    <dgm:pt modelId="{2524AE5F-34AF-CE46-96C0-BC4A6B031528}" type="pres">
      <dgm:prSet presAssocID="{47FBFEDC-9E31-7541-A987-A07433DD9715}" presName="rootText1" presStyleLbl="node0" presStyleIdx="0" presStyleCnt="1">
        <dgm:presLayoutVars>
          <dgm:chMax/>
          <dgm:chPref val="3"/>
        </dgm:presLayoutVars>
      </dgm:prSet>
      <dgm:spPr/>
    </dgm:pt>
    <dgm:pt modelId="{0776DB90-E09C-1445-A61D-8A8B07C5F999}" type="pres">
      <dgm:prSet presAssocID="{47FBFEDC-9E31-7541-A987-A07433DD9715}" presName="titleText1" presStyleLbl="fgAcc0" presStyleIdx="0" presStyleCnt="1">
        <dgm:presLayoutVars>
          <dgm:chMax val="0"/>
          <dgm:chPref val="0"/>
        </dgm:presLayoutVars>
      </dgm:prSet>
      <dgm:spPr/>
    </dgm:pt>
    <dgm:pt modelId="{9FD1FCFB-15F6-8645-9F0F-94B3F5D95CE3}" type="pres">
      <dgm:prSet presAssocID="{47FBFEDC-9E31-7541-A987-A07433DD9715}" presName="rootConnector1" presStyleLbl="asst0" presStyleIdx="0" presStyleCnt="0"/>
      <dgm:spPr/>
    </dgm:pt>
    <dgm:pt modelId="{987B56A6-A73C-5C47-96C2-616409A7B7A1}" type="pres">
      <dgm:prSet presAssocID="{47FBFEDC-9E31-7541-A987-A07433DD9715}" presName="hierChild2" presStyleCnt="0"/>
      <dgm:spPr/>
    </dgm:pt>
    <dgm:pt modelId="{898B7E45-6405-C547-A35F-AD77DD9F9948}" type="pres">
      <dgm:prSet presAssocID="{47FBFEDC-9E31-7541-A987-A07433DD9715}" presName="hierChild3" presStyleCnt="0"/>
      <dgm:spPr/>
    </dgm:pt>
    <dgm:pt modelId="{D39D6518-8F54-AC44-AC17-EABC884DA3EC}" type="pres">
      <dgm:prSet presAssocID="{628FDC90-F22A-7142-87FB-DC92A7DDC588}" presName="Name96" presStyleLbl="parChTrans1D2" presStyleIdx="0" presStyleCnt="2"/>
      <dgm:spPr/>
    </dgm:pt>
    <dgm:pt modelId="{D038B29D-692F-454C-A531-F0333C0D2CCA}" type="pres">
      <dgm:prSet presAssocID="{CE405317-38EA-B541-85F1-9D51105A417C}" presName="hierRoot3" presStyleCnt="0">
        <dgm:presLayoutVars>
          <dgm:hierBranch val="init"/>
        </dgm:presLayoutVars>
      </dgm:prSet>
      <dgm:spPr/>
    </dgm:pt>
    <dgm:pt modelId="{1C633464-EA42-FF45-B548-202D5B58706D}" type="pres">
      <dgm:prSet presAssocID="{CE405317-38EA-B541-85F1-9D51105A417C}" presName="rootComposite3" presStyleCnt="0"/>
      <dgm:spPr/>
    </dgm:pt>
    <dgm:pt modelId="{67C5B7E9-E61C-AD4B-9486-9A74CF84F956}" type="pres">
      <dgm:prSet presAssocID="{CE405317-38EA-B541-85F1-9D51105A417C}" presName="rootText3" presStyleLbl="asst1" presStyleIdx="0" presStyleCnt="2">
        <dgm:presLayoutVars>
          <dgm:chPref val="3"/>
        </dgm:presLayoutVars>
      </dgm:prSet>
      <dgm:spPr/>
    </dgm:pt>
    <dgm:pt modelId="{0F379D46-1E22-B846-B8BC-4DFA4E6D9840}" type="pres">
      <dgm:prSet presAssocID="{CE405317-38EA-B541-85F1-9D51105A417C}" presName="titleText3" presStyleLbl="fgAcc2" presStyleIdx="0" presStyleCnt="2">
        <dgm:presLayoutVars>
          <dgm:chMax val="0"/>
          <dgm:chPref val="0"/>
        </dgm:presLayoutVars>
      </dgm:prSet>
      <dgm:spPr/>
    </dgm:pt>
    <dgm:pt modelId="{373EDF76-DC88-E747-A588-0018D189CE9A}" type="pres">
      <dgm:prSet presAssocID="{CE405317-38EA-B541-85F1-9D51105A417C}" presName="rootConnector3" presStyleLbl="asst0" presStyleIdx="0" presStyleCnt="0"/>
      <dgm:spPr/>
    </dgm:pt>
    <dgm:pt modelId="{8EEEFE3A-AAED-E14F-BD32-C3FE05947E0A}" type="pres">
      <dgm:prSet presAssocID="{CE405317-38EA-B541-85F1-9D51105A417C}" presName="hierChild6" presStyleCnt="0"/>
      <dgm:spPr/>
    </dgm:pt>
    <dgm:pt modelId="{38874DEF-D89C-7044-87D0-6FF3D3D53F95}" type="pres">
      <dgm:prSet presAssocID="{CE405317-38EA-B541-85F1-9D51105A417C}" presName="hierChild7" presStyleCnt="0"/>
      <dgm:spPr/>
    </dgm:pt>
    <dgm:pt modelId="{65E18E5C-5572-3F47-9F27-E4C86FC1BFD0}" type="pres">
      <dgm:prSet presAssocID="{B28F78C0-B43C-CD49-B7DE-E92B554B3B2F}" presName="Name96" presStyleLbl="parChTrans1D2" presStyleIdx="1" presStyleCnt="2"/>
      <dgm:spPr/>
    </dgm:pt>
    <dgm:pt modelId="{B09A2723-59BA-6249-9FF0-BEA9056D0FD8}" type="pres">
      <dgm:prSet presAssocID="{DF4994E5-3EEC-4945-B355-1ACD7F426161}" presName="hierRoot3" presStyleCnt="0">
        <dgm:presLayoutVars>
          <dgm:hierBranch val="init"/>
        </dgm:presLayoutVars>
      </dgm:prSet>
      <dgm:spPr/>
    </dgm:pt>
    <dgm:pt modelId="{2B6B096B-C672-754B-9F36-98E128541D50}" type="pres">
      <dgm:prSet presAssocID="{DF4994E5-3EEC-4945-B355-1ACD7F426161}" presName="rootComposite3" presStyleCnt="0"/>
      <dgm:spPr/>
    </dgm:pt>
    <dgm:pt modelId="{3A890A85-8283-5E43-B6A0-A10C6656FEDD}" type="pres">
      <dgm:prSet presAssocID="{DF4994E5-3EEC-4945-B355-1ACD7F426161}" presName="rootText3" presStyleLbl="asst1" presStyleIdx="1" presStyleCnt="2">
        <dgm:presLayoutVars>
          <dgm:chPref val="3"/>
        </dgm:presLayoutVars>
      </dgm:prSet>
      <dgm:spPr/>
    </dgm:pt>
    <dgm:pt modelId="{A3899EAE-2989-DF4F-915D-0A2730904415}" type="pres">
      <dgm:prSet presAssocID="{DF4994E5-3EEC-4945-B355-1ACD7F426161}" presName="titleText3" presStyleLbl="fgAcc2" presStyleIdx="1" presStyleCnt="2">
        <dgm:presLayoutVars>
          <dgm:chMax val="0"/>
          <dgm:chPref val="0"/>
        </dgm:presLayoutVars>
      </dgm:prSet>
      <dgm:spPr/>
    </dgm:pt>
    <dgm:pt modelId="{B80CCAD5-DF8B-2148-8E18-DAE5DFE65F07}" type="pres">
      <dgm:prSet presAssocID="{DF4994E5-3EEC-4945-B355-1ACD7F426161}" presName="rootConnector3" presStyleLbl="asst0" presStyleIdx="0" presStyleCnt="0"/>
      <dgm:spPr/>
    </dgm:pt>
    <dgm:pt modelId="{9C5E6939-B73E-7E40-B9F7-1F9C2D97F1B8}" type="pres">
      <dgm:prSet presAssocID="{DF4994E5-3EEC-4945-B355-1ACD7F426161}" presName="hierChild6" presStyleCnt="0"/>
      <dgm:spPr/>
    </dgm:pt>
    <dgm:pt modelId="{C8E13A19-402C-C844-BC70-7FD1F9EA136A}" type="pres">
      <dgm:prSet presAssocID="{DF4994E5-3EEC-4945-B355-1ACD7F426161}" presName="hierChild7" presStyleCnt="0"/>
      <dgm:spPr/>
    </dgm:pt>
  </dgm:ptLst>
  <dgm:cxnLst>
    <dgm:cxn modelId="{F822FF20-B31B-BD4F-970E-A9C93AB3A339}" srcId="{47FBFEDC-9E31-7541-A987-A07433DD9715}" destId="{DF4994E5-3EEC-4945-B355-1ACD7F426161}" srcOrd="1" destOrd="0" parTransId="{B28F78C0-B43C-CD49-B7DE-E92B554B3B2F}" sibTransId="{025A860A-81F2-6645-B6F8-0129663A4D83}"/>
    <dgm:cxn modelId="{25E63B34-6DC1-DF48-AF66-962685EDF373}" type="presOf" srcId="{DF4994E5-3EEC-4945-B355-1ACD7F426161}" destId="{3A890A85-8283-5E43-B6A0-A10C6656FEDD}" srcOrd="0" destOrd="0" presId="urn:microsoft.com/office/officeart/2008/layout/NameandTitleOrganizationalChart"/>
    <dgm:cxn modelId="{C6E77836-F7F5-4348-8DCF-2CA45024A8A2}" type="presOf" srcId="{628FDC90-F22A-7142-87FB-DC92A7DDC588}" destId="{D39D6518-8F54-AC44-AC17-EABC884DA3EC}" srcOrd="0" destOrd="0" presId="urn:microsoft.com/office/officeart/2008/layout/NameandTitleOrganizationalChart"/>
    <dgm:cxn modelId="{5AEAA03E-B044-4341-9E2E-578B7B1E4DDB}" type="presOf" srcId="{CE405317-38EA-B541-85F1-9D51105A417C}" destId="{67C5B7E9-E61C-AD4B-9486-9A74CF84F956}" srcOrd="0" destOrd="0" presId="urn:microsoft.com/office/officeart/2008/layout/NameandTitleOrganizationalChart"/>
    <dgm:cxn modelId="{69808243-3614-344C-B068-E3B3CB749CE5}" type="presOf" srcId="{1CA83492-BFD3-D84E-AC16-4EE10E3623CE}" destId="{9C1D0522-5C1D-8A4B-807B-BFE0CC9A1608}" srcOrd="0" destOrd="0" presId="urn:microsoft.com/office/officeart/2008/layout/NameandTitleOrganizationalChart"/>
    <dgm:cxn modelId="{126A2F6F-6519-4F4F-AFC2-D387909ECD45}" type="presOf" srcId="{B28F78C0-B43C-CD49-B7DE-E92B554B3B2F}" destId="{65E18E5C-5572-3F47-9F27-E4C86FC1BFD0}" srcOrd="0" destOrd="0" presId="urn:microsoft.com/office/officeart/2008/layout/NameandTitleOrganizationalChart"/>
    <dgm:cxn modelId="{95346D70-22ED-8542-A972-082A4E127183}" type="presOf" srcId="{CE405317-38EA-B541-85F1-9D51105A417C}" destId="{373EDF76-DC88-E747-A588-0018D189CE9A}" srcOrd="1" destOrd="0" presId="urn:microsoft.com/office/officeart/2008/layout/NameandTitleOrganizationalChart"/>
    <dgm:cxn modelId="{19C56B91-B829-B148-BD00-E9FDAF4B0E6A}" type="presOf" srcId="{DF4994E5-3EEC-4945-B355-1ACD7F426161}" destId="{B80CCAD5-DF8B-2148-8E18-DAE5DFE65F07}" srcOrd="1" destOrd="0" presId="urn:microsoft.com/office/officeart/2008/layout/NameandTitleOrganizationalChart"/>
    <dgm:cxn modelId="{5592D2A3-8A69-D248-B506-03AF4218B411}" type="presOf" srcId="{025A860A-81F2-6645-B6F8-0129663A4D83}" destId="{A3899EAE-2989-DF4F-915D-0A2730904415}" srcOrd="0" destOrd="0" presId="urn:microsoft.com/office/officeart/2008/layout/NameandTitleOrganizationalChart"/>
    <dgm:cxn modelId="{26C94EB0-043C-B949-AE7E-8809A44A66C9}" type="presOf" srcId="{F69D8070-F98C-0442-8E13-3B03A512D5AE}" destId="{0F379D46-1E22-B846-B8BC-4DFA4E6D9840}" srcOrd="0" destOrd="0" presId="urn:microsoft.com/office/officeart/2008/layout/NameandTitleOrganizationalChart"/>
    <dgm:cxn modelId="{C14037DE-CDA1-574C-993B-AFD74CCF3E31}" type="presOf" srcId="{47FBFEDC-9E31-7541-A987-A07433DD9715}" destId="{9FD1FCFB-15F6-8645-9F0F-94B3F5D95CE3}" srcOrd="1" destOrd="0" presId="urn:microsoft.com/office/officeart/2008/layout/NameandTitleOrganizationalChart"/>
    <dgm:cxn modelId="{5E305EE3-68D4-4D46-95F2-6A8BBF43C7C7}" srcId="{47FBFEDC-9E31-7541-A987-A07433DD9715}" destId="{CE405317-38EA-B541-85F1-9D51105A417C}" srcOrd="0" destOrd="0" parTransId="{628FDC90-F22A-7142-87FB-DC92A7DDC588}" sibTransId="{F69D8070-F98C-0442-8E13-3B03A512D5AE}"/>
    <dgm:cxn modelId="{D3BE40E5-234D-624C-AB20-0293F1ECA489}" type="presOf" srcId="{54F34151-64A9-1942-9078-B21DC62C39AE}" destId="{0776DB90-E09C-1445-A61D-8A8B07C5F999}" srcOrd="0" destOrd="0" presId="urn:microsoft.com/office/officeart/2008/layout/NameandTitleOrganizationalChart"/>
    <dgm:cxn modelId="{24E67EEB-BB4E-FD46-BEC2-1B221478410A}" srcId="{1CA83492-BFD3-D84E-AC16-4EE10E3623CE}" destId="{47FBFEDC-9E31-7541-A987-A07433DD9715}" srcOrd="0" destOrd="0" parTransId="{B8446077-06B4-B645-833E-8DF519EBB5FC}" sibTransId="{54F34151-64A9-1942-9078-B21DC62C39AE}"/>
    <dgm:cxn modelId="{D4C0B2F7-D827-6E4B-A0AF-BFDA9E11B15E}" type="presOf" srcId="{47FBFEDC-9E31-7541-A987-A07433DD9715}" destId="{2524AE5F-34AF-CE46-96C0-BC4A6B031528}" srcOrd="0" destOrd="0" presId="urn:microsoft.com/office/officeart/2008/layout/NameandTitleOrganizationalChart"/>
    <dgm:cxn modelId="{7A3A0B71-7568-D845-AD06-3483D0A440DE}" type="presParOf" srcId="{9C1D0522-5C1D-8A4B-807B-BFE0CC9A1608}" destId="{C519C2B0-0EB1-8447-87D4-253655CB89C6}" srcOrd="0" destOrd="0" presId="urn:microsoft.com/office/officeart/2008/layout/NameandTitleOrganizationalChart"/>
    <dgm:cxn modelId="{E292F327-D08D-5342-AA79-11B896F90D41}" type="presParOf" srcId="{C519C2B0-0EB1-8447-87D4-253655CB89C6}" destId="{46CFBB00-7FB7-D045-8A0F-C946C9085B94}" srcOrd="0" destOrd="0" presId="urn:microsoft.com/office/officeart/2008/layout/NameandTitleOrganizationalChart"/>
    <dgm:cxn modelId="{91701E99-7117-D34B-B49A-0C503E97E018}" type="presParOf" srcId="{46CFBB00-7FB7-D045-8A0F-C946C9085B94}" destId="{2524AE5F-34AF-CE46-96C0-BC4A6B031528}" srcOrd="0" destOrd="0" presId="urn:microsoft.com/office/officeart/2008/layout/NameandTitleOrganizationalChart"/>
    <dgm:cxn modelId="{F55F99D3-490A-3243-AE64-07A9AB74DD38}" type="presParOf" srcId="{46CFBB00-7FB7-D045-8A0F-C946C9085B94}" destId="{0776DB90-E09C-1445-A61D-8A8B07C5F999}" srcOrd="1" destOrd="0" presId="urn:microsoft.com/office/officeart/2008/layout/NameandTitleOrganizationalChart"/>
    <dgm:cxn modelId="{5770EA99-6676-C145-9BF2-33D33C12BC35}" type="presParOf" srcId="{46CFBB00-7FB7-D045-8A0F-C946C9085B94}" destId="{9FD1FCFB-15F6-8645-9F0F-94B3F5D95CE3}" srcOrd="2" destOrd="0" presId="urn:microsoft.com/office/officeart/2008/layout/NameandTitleOrganizationalChart"/>
    <dgm:cxn modelId="{881CA24D-4503-8C46-BB71-5744A42CEBD0}" type="presParOf" srcId="{C519C2B0-0EB1-8447-87D4-253655CB89C6}" destId="{987B56A6-A73C-5C47-96C2-616409A7B7A1}" srcOrd="1" destOrd="0" presId="urn:microsoft.com/office/officeart/2008/layout/NameandTitleOrganizationalChart"/>
    <dgm:cxn modelId="{AD6A3A68-2C81-3C4F-9584-CD954C5ED4B3}" type="presParOf" srcId="{C519C2B0-0EB1-8447-87D4-253655CB89C6}" destId="{898B7E45-6405-C547-A35F-AD77DD9F9948}" srcOrd="2" destOrd="0" presId="urn:microsoft.com/office/officeart/2008/layout/NameandTitleOrganizationalChart"/>
    <dgm:cxn modelId="{9FF6BCF5-B00D-1B42-A72C-4FF144CD683C}" type="presParOf" srcId="{898B7E45-6405-C547-A35F-AD77DD9F9948}" destId="{D39D6518-8F54-AC44-AC17-EABC884DA3EC}" srcOrd="0" destOrd="0" presId="urn:microsoft.com/office/officeart/2008/layout/NameandTitleOrganizationalChart"/>
    <dgm:cxn modelId="{0859F7E1-C39C-5F48-AB52-787FBE01FD1B}" type="presParOf" srcId="{898B7E45-6405-C547-A35F-AD77DD9F9948}" destId="{D038B29D-692F-454C-A531-F0333C0D2CCA}" srcOrd="1" destOrd="0" presId="urn:microsoft.com/office/officeart/2008/layout/NameandTitleOrganizationalChart"/>
    <dgm:cxn modelId="{915EFF39-D489-8E41-8CD9-65D3B3C465B2}" type="presParOf" srcId="{D038B29D-692F-454C-A531-F0333C0D2CCA}" destId="{1C633464-EA42-FF45-B548-202D5B58706D}" srcOrd="0" destOrd="0" presId="urn:microsoft.com/office/officeart/2008/layout/NameandTitleOrganizationalChart"/>
    <dgm:cxn modelId="{3D705BB8-08C2-254F-B237-06D8C9AB373A}" type="presParOf" srcId="{1C633464-EA42-FF45-B548-202D5B58706D}" destId="{67C5B7E9-E61C-AD4B-9486-9A74CF84F956}" srcOrd="0" destOrd="0" presId="urn:microsoft.com/office/officeart/2008/layout/NameandTitleOrganizationalChart"/>
    <dgm:cxn modelId="{37E422DF-A645-E946-893B-6612A8235108}" type="presParOf" srcId="{1C633464-EA42-FF45-B548-202D5B58706D}" destId="{0F379D46-1E22-B846-B8BC-4DFA4E6D9840}" srcOrd="1" destOrd="0" presId="urn:microsoft.com/office/officeart/2008/layout/NameandTitleOrganizationalChart"/>
    <dgm:cxn modelId="{A3B2E411-DE01-FB4B-9E20-8F4318142AA5}" type="presParOf" srcId="{1C633464-EA42-FF45-B548-202D5B58706D}" destId="{373EDF76-DC88-E747-A588-0018D189CE9A}" srcOrd="2" destOrd="0" presId="urn:microsoft.com/office/officeart/2008/layout/NameandTitleOrganizationalChart"/>
    <dgm:cxn modelId="{DA4861DF-02C1-B146-86E8-3DE86DCB5D5E}" type="presParOf" srcId="{D038B29D-692F-454C-A531-F0333C0D2CCA}" destId="{8EEEFE3A-AAED-E14F-BD32-C3FE05947E0A}" srcOrd="1" destOrd="0" presId="urn:microsoft.com/office/officeart/2008/layout/NameandTitleOrganizationalChart"/>
    <dgm:cxn modelId="{C08FEB67-486A-AB4D-985E-F2E3F62AF37A}" type="presParOf" srcId="{D038B29D-692F-454C-A531-F0333C0D2CCA}" destId="{38874DEF-D89C-7044-87D0-6FF3D3D53F95}" srcOrd="2" destOrd="0" presId="urn:microsoft.com/office/officeart/2008/layout/NameandTitleOrganizationalChart"/>
    <dgm:cxn modelId="{13B09C18-2BEC-1743-BE3A-1097951273BD}" type="presParOf" srcId="{898B7E45-6405-C547-A35F-AD77DD9F9948}" destId="{65E18E5C-5572-3F47-9F27-E4C86FC1BFD0}" srcOrd="2" destOrd="0" presId="urn:microsoft.com/office/officeart/2008/layout/NameandTitleOrganizationalChart"/>
    <dgm:cxn modelId="{D39F0309-17D8-5445-BC72-CC00AC453AD4}" type="presParOf" srcId="{898B7E45-6405-C547-A35F-AD77DD9F9948}" destId="{B09A2723-59BA-6249-9FF0-BEA9056D0FD8}" srcOrd="3" destOrd="0" presId="urn:microsoft.com/office/officeart/2008/layout/NameandTitleOrganizationalChart"/>
    <dgm:cxn modelId="{796ACD94-BF95-BF48-95E5-4953CC0FE653}" type="presParOf" srcId="{B09A2723-59BA-6249-9FF0-BEA9056D0FD8}" destId="{2B6B096B-C672-754B-9F36-98E128541D50}" srcOrd="0" destOrd="0" presId="urn:microsoft.com/office/officeart/2008/layout/NameandTitleOrganizationalChart"/>
    <dgm:cxn modelId="{B67227E1-E2D5-F848-B58A-1834397B4231}" type="presParOf" srcId="{2B6B096B-C672-754B-9F36-98E128541D50}" destId="{3A890A85-8283-5E43-B6A0-A10C6656FEDD}" srcOrd="0" destOrd="0" presId="urn:microsoft.com/office/officeart/2008/layout/NameandTitleOrganizationalChart"/>
    <dgm:cxn modelId="{74FCA95B-4DFD-924E-B514-8AA53A6AE1AC}" type="presParOf" srcId="{2B6B096B-C672-754B-9F36-98E128541D50}" destId="{A3899EAE-2989-DF4F-915D-0A2730904415}" srcOrd="1" destOrd="0" presId="urn:microsoft.com/office/officeart/2008/layout/NameandTitleOrganizationalChart"/>
    <dgm:cxn modelId="{08673924-477B-714F-8289-02C085B2242D}" type="presParOf" srcId="{2B6B096B-C672-754B-9F36-98E128541D50}" destId="{B80CCAD5-DF8B-2148-8E18-DAE5DFE65F07}" srcOrd="2" destOrd="0" presId="urn:microsoft.com/office/officeart/2008/layout/NameandTitleOrganizationalChart"/>
    <dgm:cxn modelId="{C72921B4-2701-6749-8C4E-4E05DFB6D19D}" type="presParOf" srcId="{B09A2723-59BA-6249-9FF0-BEA9056D0FD8}" destId="{9C5E6939-B73E-7E40-B9F7-1F9C2D97F1B8}" srcOrd="1" destOrd="0" presId="urn:microsoft.com/office/officeart/2008/layout/NameandTitleOrganizationalChart"/>
    <dgm:cxn modelId="{72FFB209-69D8-5343-8356-790560C82107}" type="presParOf" srcId="{B09A2723-59BA-6249-9FF0-BEA9056D0FD8}" destId="{C8E13A19-402C-C844-BC70-7FD1F9EA136A}" srcOrd="2" destOrd="0" presId="urn:microsoft.com/office/officeart/2008/layout/NameandTitleOrganizational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7FAEF2-88DD-3348-B18B-12FBFDEE8AEA}" type="doc">
      <dgm:prSet loTypeId="urn:microsoft.com/office/officeart/2005/8/layout/equation1" loCatId="" qsTypeId="urn:microsoft.com/office/officeart/2005/8/quickstyle/simple1" qsCatId="simple" csTypeId="urn:microsoft.com/office/officeart/2005/8/colors/colorful5" csCatId="colorful" phldr="1"/>
      <dgm:spPr/>
      <dgm:t>
        <a:bodyPr/>
        <a:lstStyle/>
        <a:p>
          <a:endParaRPr lang="en-US"/>
        </a:p>
      </dgm:t>
    </dgm:pt>
    <dgm:pt modelId="{B8A00309-33CD-4A49-8FD6-C87ABA33F5E2}">
      <dgm:prSet phldrT="[Text]"/>
      <dgm:spPr/>
      <dgm:t>
        <a:bodyPr/>
        <a:lstStyle/>
        <a:p>
          <a:r>
            <a:rPr lang="en-US" dirty="0"/>
            <a:t>Cognitive AI</a:t>
          </a:r>
        </a:p>
      </dgm:t>
    </dgm:pt>
    <dgm:pt modelId="{7F657411-BA4E-5442-B076-9E4CF2293B9D}" type="parTrans" cxnId="{CDAD3EF2-8E0D-B945-B5F2-65DDEEF95150}">
      <dgm:prSet/>
      <dgm:spPr/>
      <dgm:t>
        <a:bodyPr/>
        <a:lstStyle/>
        <a:p>
          <a:endParaRPr lang="en-US"/>
        </a:p>
      </dgm:t>
    </dgm:pt>
    <dgm:pt modelId="{87A986B3-FFEE-2843-B87D-F07F1B6C4F00}" type="sibTrans" cxnId="{CDAD3EF2-8E0D-B945-B5F2-65DDEEF95150}">
      <dgm:prSet/>
      <dgm:spPr/>
      <dgm:t>
        <a:bodyPr/>
        <a:lstStyle/>
        <a:p>
          <a:endParaRPr lang="en-US"/>
        </a:p>
      </dgm:t>
    </dgm:pt>
    <dgm:pt modelId="{8DF31659-089F-EC49-9580-F66975CB7F4D}">
      <dgm:prSet phldrT="[Text]"/>
      <dgm:spPr>
        <a:noFill/>
      </dgm:spPr>
      <dgm:t>
        <a:bodyPr/>
        <a:lstStyle/>
        <a:p>
          <a:r>
            <a:rPr lang="en-US" dirty="0"/>
            <a:t>Response</a:t>
          </a:r>
        </a:p>
      </dgm:t>
    </dgm:pt>
    <dgm:pt modelId="{08C42DA9-41C6-F94C-87C0-6A76090A7ECE}" type="parTrans" cxnId="{BD7E0224-60B2-F749-9379-A666634F8511}">
      <dgm:prSet/>
      <dgm:spPr/>
      <dgm:t>
        <a:bodyPr/>
        <a:lstStyle/>
        <a:p>
          <a:endParaRPr lang="en-US"/>
        </a:p>
      </dgm:t>
    </dgm:pt>
    <dgm:pt modelId="{8508955A-A49B-F941-AF0E-B55F4046767F}" type="sibTrans" cxnId="{BD7E0224-60B2-F749-9379-A666634F8511}">
      <dgm:prSet/>
      <dgm:spPr/>
      <dgm:t>
        <a:bodyPr/>
        <a:lstStyle/>
        <a:p>
          <a:endParaRPr lang="en-US"/>
        </a:p>
      </dgm:t>
    </dgm:pt>
    <dgm:pt modelId="{BE9B767A-80E7-F744-B7E1-24968EC404B7}">
      <dgm:prSet phldrT="[Text]"/>
      <dgm:spPr/>
      <dgm:t>
        <a:bodyPr/>
        <a:lstStyle/>
        <a:p>
          <a:r>
            <a:rPr lang="en-US" dirty="0"/>
            <a:t>Gen AI</a:t>
          </a:r>
        </a:p>
      </dgm:t>
    </dgm:pt>
    <dgm:pt modelId="{D940EC1E-F131-6349-ADBE-D6DD11EFCA94}" type="parTrans" cxnId="{81CEF9F9-D890-A244-8E37-D239BBFD7437}">
      <dgm:prSet/>
      <dgm:spPr/>
      <dgm:t>
        <a:bodyPr/>
        <a:lstStyle/>
        <a:p>
          <a:endParaRPr lang="en-US"/>
        </a:p>
      </dgm:t>
    </dgm:pt>
    <dgm:pt modelId="{4DBD1756-CF05-214A-9D9F-773C32A5CF75}" type="sibTrans" cxnId="{81CEF9F9-D890-A244-8E37-D239BBFD7437}">
      <dgm:prSet/>
      <dgm:spPr>
        <a:noFill/>
      </dgm:spPr>
      <dgm:t>
        <a:bodyPr/>
        <a:lstStyle/>
        <a:p>
          <a:endParaRPr lang="en-US"/>
        </a:p>
      </dgm:t>
    </dgm:pt>
    <dgm:pt modelId="{FDBA8062-4AB5-6D4D-A33E-8CF24D22C1D4}" type="pres">
      <dgm:prSet presAssocID="{D47FAEF2-88DD-3348-B18B-12FBFDEE8AEA}" presName="linearFlow" presStyleCnt="0">
        <dgm:presLayoutVars>
          <dgm:dir/>
          <dgm:resizeHandles val="exact"/>
        </dgm:presLayoutVars>
      </dgm:prSet>
      <dgm:spPr/>
    </dgm:pt>
    <dgm:pt modelId="{2B0DD848-A086-0E49-A928-B0BB5BDC6244}" type="pres">
      <dgm:prSet presAssocID="{B8A00309-33CD-4A49-8FD6-C87ABA33F5E2}" presName="node" presStyleLbl="node1" presStyleIdx="0" presStyleCnt="3">
        <dgm:presLayoutVars>
          <dgm:bulletEnabled val="1"/>
        </dgm:presLayoutVars>
      </dgm:prSet>
      <dgm:spPr/>
    </dgm:pt>
    <dgm:pt modelId="{F0191838-AB75-7F46-872A-E5950F497DF5}" type="pres">
      <dgm:prSet presAssocID="{87A986B3-FFEE-2843-B87D-F07F1B6C4F00}" presName="spacerL" presStyleCnt="0"/>
      <dgm:spPr/>
    </dgm:pt>
    <dgm:pt modelId="{57E88D11-FD5D-7847-9B19-1DD2FADFD859}" type="pres">
      <dgm:prSet presAssocID="{87A986B3-FFEE-2843-B87D-F07F1B6C4F00}" presName="sibTrans" presStyleLbl="sibTrans2D1" presStyleIdx="0" presStyleCnt="2"/>
      <dgm:spPr/>
    </dgm:pt>
    <dgm:pt modelId="{9D5A6EB6-19B1-334D-8FE6-95578ADF3463}" type="pres">
      <dgm:prSet presAssocID="{87A986B3-FFEE-2843-B87D-F07F1B6C4F00}" presName="spacerR" presStyleCnt="0"/>
      <dgm:spPr/>
    </dgm:pt>
    <dgm:pt modelId="{66CA944C-4788-8841-B3A5-383B8BE145D3}" type="pres">
      <dgm:prSet presAssocID="{BE9B767A-80E7-F744-B7E1-24968EC404B7}" presName="node" presStyleLbl="node1" presStyleIdx="1" presStyleCnt="3">
        <dgm:presLayoutVars>
          <dgm:bulletEnabled val="1"/>
        </dgm:presLayoutVars>
      </dgm:prSet>
      <dgm:spPr/>
    </dgm:pt>
    <dgm:pt modelId="{51CE6854-15C7-7243-99E5-B2C488A81056}" type="pres">
      <dgm:prSet presAssocID="{4DBD1756-CF05-214A-9D9F-773C32A5CF75}" presName="spacerL" presStyleCnt="0"/>
      <dgm:spPr/>
    </dgm:pt>
    <dgm:pt modelId="{11E1B660-E601-A648-9525-6AF805B92DA9}" type="pres">
      <dgm:prSet presAssocID="{4DBD1756-CF05-214A-9D9F-773C32A5CF75}" presName="sibTrans" presStyleLbl="sibTrans2D1" presStyleIdx="1" presStyleCnt="2"/>
      <dgm:spPr/>
    </dgm:pt>
    <dgm:pt modelId="{F04A3696-4791-E342-B4DA-7875FB681838}" type="pres">
      <dgm:prSet presAssocID="{4DBD1756-CF05-214A-9D9F-773C32A5CF75}" presName="spacerR" presStyleCnt="0"/>
      <dgm:spPr/>
    </dgm:pt>
    <dgm:pt modelId="{BEC8C7F0-3F26-6542-B96D-AF60E206CDF1}" type="pres">
      <dgm:prSet presAssocID="{8DF31659-089F-EC49-9580-F66975CB7F4D}" presName="node" presStyleLbl="node1" presStyleIdx="2" presStyleCnt="3">
        <dgm:presLayoutVars>
          <dgm:bulletEnabled val="1"/>
        </dgm:presLayoutVars>
      </dgm:prSet>
      <dgm:spPr/>
    </dgm:pt>
  </dgm:ptLst>
  <dgm:cxnLst>
    <dgm:cxn modelId="{D5447404-C463-DE41-B546-C45BB8AC9AA5}" type="presOf" srcId="{87A986B3-FFEE-2843-B87D-F07F1B6C4F00}" destId="{57E88D11-FD5D-7847-9B19-1DD2FADFD859}" srcOrd="0" destOrd="0" presId="urn:microsoft.com/office/officeart/2005/8/layout/equation1"/>
    <dgm:cxn modelId="{BD7E0224-60B2-F749-9379-A666634F8511}" srcId="{D47FAEF2-88DD-3348-B18B-12FBFDEE8AEA}" destId="{8DF31659-089F-EC49-9580-F66975CB7F4D}" srcOrd="2" destOrd="0" parTransId="{08C42DA9-41C6-F94C-87C0-6A76090A7ECE}" sibTransId="{8508955A-A49B-F941-AF0E-B55F4046767F}"/>
    <dgm:cxn modelId="{5AE83F50-9F35-7D4F-BF69-F7D98B746AC7}" type="presOf" srcId="{BE9B767A-80E7-F744-B7E1-24968EC404B7}" destId="{66CA944C-4788-8841-B3A5-383B8BE145D3}" srcOrd="0" destOrd="0" presId="urn:microsoft.com/office/officeart/2005/8/layout/equation1"/>
    <dgm:cxn modelId="{B3387671-C581-3A4D-84A9-A98019E2AE93}" type="presOf" srcId="{B8A00309-33CD-4A49-8FD6-C87ABA33F5E2}" destId="{2B0DD848-A086-0E49-A928-B0BB5BDC6244}" srcOrd="0" destOrd="0" presId="urn:microsoft.com/office/officeart/2005/8/layout/equation1"/>
    <dgm:cxn modelId="{3AB0CD76-249D-2D48-976B-9ADA3A01DCE0}" type="presOf" srcId="{4DBD1756-CF05-214A-9D9F-773C32A5CF75}" destId="{11E1B660-E601-A648-9525-6AF805B92DA9}" srcOrd="0" destOrd="0" presId="urn:microsoft.com/office/officeart/2005/8/layout/equation1"/>
    <dgm:cxn modelId="{0E58D795-720F-F342-84B7-F9F0C8CA056B}" type="presOf" srcId="{D47FAEF2-88DD-3348-B18B-12FBFDEE8AEA}" destId="{FDBA8062-4AB5-6D4D-A33E-8CF24D22C1D4}" srcOrd="0" destOrd="0" presId="urn:microsoft.com/office/officeart/2005/8/layout/equation1"/>
    <dgm:cxn modelId="{D595849F-36E8-4E49-9CD8-ACEA15B616E6}" type="presOf" srcId="{8DF31659-089F-EC49-9580-F66975CB7F4D}" destId="{BEC8C7F0-3F26-6542-B96D-AF60E206CDF1}" srcOrd="0" destOrd="0" presId="urn:microsoft.com/office/officeart/2005/8/layout/equation1"/>
    <dgm:cxn modelId="{CDAD3EF2-8E0D-B945-B5F2-65DDEEF95150}" srcId="{D47FAEF2-88DD-3348-B18B-12FBFDEE8AEA}" destId="{B8A00309-33CD-4A49-8FD6-C87ABA33F5E2}" srcOrd="0" destOrd="0" parTransId="{7F657411-BA4E-5442-B076-9E4CF2293B9D}" sibTransId="{87A986B3-FFEE-2843-B87D-F07F1B6C4F00}"/>
    <dgm:cxn modelId="{81CEF9F9-D890-A244-8E37-D239BBFD7437}" srcId="{D47FAEF2-88DD-3348-B18B-12FBFDEE8AEA}" destId="{BE9B767A-80E7-F744-B7E1-24968EC404B7}" srcOrd="1" destOrd="0" parTransId="{D940EC1E-F131-6349-ADBE-D6DD11EFCA94}" sibTransId="{4DBD1756-CF05-214A-9D9F-773C32A5CF75}"/>
    <dgm:cxn modelId="{C0269B22-A1ED-454B-B5FA-EEC6A39F07EA}" type="presParOf" srcId="{FDBA8062-4AB5-6D4D-A33E-8CF24D22C1D4}" destId="{2B0DD848-A086-0E49-A928-B0BB5BDC6244}" srcOrd="0" destOrd="0" presId="urn:microsoft.com/office/officeart/2005/8/layout/equation1"/>
    <dgm:cxn modelId="{0B754F44-C8D3-784A-8B50-D0B1623DBE70}" type="presParOf" srcId="{FDBA8062-4AB5-6D4D-A33E-8CF24D22C1D4}" destId="{F0191838-AB75-7F46-872A-E5950F497DF5}" srcOrd="1" destOrd="0" presId="urn:microsoft.com/office/officeart/2005/8/layout/equation1"/>
    <dgm:cxn modelId="{6A4842AD-0E46-7E4E-8A8E-2E86E6FE7227}" type="presParOf" srcId="{FDBA8062-4AB5-6D4D-A33E-8CF24D22C1D4}" destId="{57E88D11-FD5D-7847-9B19-1DD2FADFD859}" srcOrd="2" destOrd="0" presId="urn:microsoft.com/office/officeart/2005/8/layout/equation1"/>
    <dgm:cxn modelId="{687959BA-11CD-9946-AFB5-5DA67818E703}" type="presParOf" srcId="{FDBA8062-4AB5-6D4D-A33E-8CF24D22C1D4}" destId="{9D5A6EB6-19B1-334D-8FE6-95578ADF3463}" srcOrd="3" destOrd="0" presId="urn:microsoft.com/office/officeart/2005/8/layout/equation1"/>
    <dgm:cxn modelId="{203A0072-692C-7046-AA11-8B4FCC8C1B8E}" type="presParOf" srcId="{FDBA8062-4AB5-6D4D-A33E-8CF24D22C1D4}" destId="{66CA944C-4788-8841-B3A5-383B8BE145D3}" srcOrd="4" destOrd="0" presId="urn:microsoft.com/office/officeart/2005/8/layout/equation1"/>
    <dgm:cxn modelId="{35C3D081-C66E-1543-B7E6-282058C2E561}" type="presParOf" srcId="{FDBA8062-4AB5-6D4D-A33E-8CF24D22C1D4}" destId="{51CE6854-15C7-7243-99E5-B2C488A81056}" srcOrd="5" destOrd="0" presId="urn:microsoft.com/office/officeart/2005/8/layout/equation1"/>
    <dgm:cxn modelId="{F2443A0D-00AF-A14A-9BDD-665C77965DF0}" type="presParOf" srcId="{FDBA8062-4AB5-6D4D-A33E-8CF24D22C1D4}" destId="{11E1B660-E601-A648-9525-6AF805B92DA9}" srcOrd="6" destOrd="0" presId="urn:microsoft.com/office/officeart/2005/8/layout/equation1"/>
    <dgm:cxn modelId="{1C771289-A4A9-794B-BD01-1A18AFABB207}" type="presParOf" srcId="{FDBA8062-4AB5-6D4D-A33E-8CF24D22C1D4}" destId="{F04A3696-4791-E342-B4DA-7875FB681838}" srcOrd="7" destOrd="0" presId="urn:microsoft.com/office/officeart/2005/8/layout/equation1"/>
    <dgm:cxn modelId="{BBC02E12-708C-944D-9142-245F285332A8}" type="presParOf" srcId="{FDBA8062-4AB5-6D4D-A33E-8CF24D22C1D4}" destId="{BEC8C7F0-3F26-6542-B96D-AF60E206CDF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1A29FA-489C-A24E-8EF5-9BF1DF097C3D}" type="doc">
      <dgm:prSet loTypeId="urn:microsoft.com/office/officeart/2005/8/layout/hProcess11" loCatId="icon" qsTypeId="urn:microsoft.com/office/officeart/2005/8/quickstyle/simple1" qsCatId="simple" csTypeId="urn:microsoft.com/office/officeart/2005/8/colors/colorful5" csCatId="colorful" phldr="1"/>
      <dgm:spPr/>
      <dgm:t>
        <a:bodyPr/>
        <a:lstStyle/>
        <a:p>
          <a:endParaRPr lang="en-US"/>
        </a:p>
      </dgm:t>
    </dgm:pt>
    <dgm:pt modelId="{2D353F4D-19E7-0245-824C-0BAAC13EADF2}">
      <dgm:prSet phldrT="[Text]"/>
      <dgm:spPr/>
      <dgm:t>
        <a:bodyPr/>
        <a:lstStyle/>
        <a:p>
          <a:r>
            <a:rPr lang="en-US" dirty="0"/>
            <a:t>Classify T/M/K/Multi</a:t>
          </a:r>
        </a:p>
      </dgm:t>
    </dgm:pt>
    <dgm:pt modelId="{69DB1ABF-3B1B-0041-B644-2081A4BDFAA9}" type="parTrans" cxnId="{52779B64-1F9D-6E4F-A09A-BFD525CDE710}">
      <dgm:prSet/>
      <dgm:spPr/>
      <dgm:t>
        <a:bodyPr/>
        <a:lstStyle/>
        <a:p>
          <a:endParaRPr lang="en-US"/>
        </a:p>
      </dgm:t>
    </dgm:pt>
    <dgm:pt modelId="{ECB61059-4E6B-C648-B2BD-954A42CD42AE}" type="sibTrans" cxnId="{52779B64-1F9D-6E4F-A09A-BFD525CDE710}">
      <dgm:prSet/>
      <dgm:spPr/>
      <dgm:t>
        <a:bodyPr/>
        <a:lstStyle/>
        <a:p>
          <a:endParaRPr lang="en-US"/>
        </a:p>
      </dgm:t>
    </dgm:pt>
    <dgm:pt modelId="{87825345-A5E9-E846-9AFE-C596B91A42CE}">
      <dgm:prSet phldrT="[Text]"/>
      <dgm:spPr/>
      <dgm:t>
        <a:bodyPr/>
        <a:lstStyle/>
        <a:p>
          <a:r>
            <a:rPr lang="en-US" dirty="0"/>
            <a:t>Localize / Simulate</a:t>
          </a:r>
        </a:p>
      </dgm:t>
    </dgm:pt>
    <dgm:pt modelId="{FD6B21AB-2327-DE43-A4B8-6FE0B725B82F}" type="parTrans" cxnId="{09C64143-06BD-2F4D-8B38-4802BDA45E7E}">
      <dgm:prSet/>
      <dgm:spPr/>
      <dgm:t>
        <a:bodyPr/>
        <a:lstStyle/>
        <a:p>
          <a:endParaRPr lang="en-US"/>
        </a:p>
      </dgm:t>
    </dgm:pt>
    <dgm:pt modelId="{6C132DEE-2128-C346-AB46-8413CA8E0288}" type="sibTrans" cxnId="{09C64143-06BD-2F4D-8B38-4802BDA45E7E}">
      <dgm:prSet/>
      <dgm:spPr/>
      <dgm:t>
        <a:bodyPr/>
        <a:lstStyle/>
        <a:p>
          <a:endParaRPr lang="en-US"/>
        </a:p>
      </dgm:t>
    </dgm:pt>
    <dgm:pt modelId="{54A601FB-F1EE-5A46-A202-787CC70EC03C}">
      <dgm:prSet phldrT="[Text]"/>
      <dgm:spPr/>
      <dgm:t>
        <a:bodyPr/>
        <a:lstStyle/>
        <a:p>
          <a:r>
            <a:rPr lang="en-US" dirty="0"/>
            <a:t>Natural Language Response</a:t>
          </a:r>
        </a:p>
      </dgm:t>
    </dgm:pt>
    <dgm:pt modelId="{A8FF5086-17AA-9044-A3C2-A09A326ED8E3}" type="parTrans" cxnId="{8F7E909B-3D5B-B149-AED7-168C74D0F68A}">
      <dgm:prSet/>
      <dgm:spPr/>
      <dgm:t>
        <a:bodyPr/>
        <a:lstStyle/>
        <a:p>
          <a:endParaRPr lang="en-US"/>
        </a:p>
      </dgm:t>
    </dgm:pt>
    <dgm:pt modelId="{6F28A010-9ACA-B943-8DAA-827EAA35AFDC}" type="sibTrans" cxnId="{8F7E909B-3D5B-B149-AED7-168C74D0F68A}">
      <dgm:prSet/>
      <dgm:spPr/>
      <dgm:t>
        <a:bodyPr/>
        <a:lstStyle/>
        <a:p>
          <a:endParaRPr lang="en-US"/>
        </a:p>
      </dgm:t>
    </dgm:pt>
    <dgm:pt modelId="{0DCA55E8-2613-1540-8C7F-EC7035B51963}" type="pres">
      <dgm:prSet presAssocID="{731A29FA-489C-A24E-8EF5-9BF1DF097C3D}" presName="Name0" presStyleCnt="0">
        <dgm:presLayoutVars>
          <dgm:dir/>
          <dgm:resizeHandles val="exact"/>
        </dgm:presLayoutVars>
      </dgm:prSet>
      <dgm:spPr/>
    </dgm:pt>
    <dgm:pt modelId="{DC099D27-EECC-234D-8717-F38110B117C4}" type="pres">
      <dgm:prSet presAssocID="{731A29FA-489C-A24E-8EF5-9BF1DF097C3D}" presName="arrow" presStyleLbl="bgShp" presStyleIdx="0" presStyleCnt="1"/>
      <dgm:spPr/>
    </dgm:pt>
    <dgm:pt modelId="{23897A72-2209-304D-AFB4-43FD79337FBD}" type="pres">
      <dgm:prSet presAssocID="{731A29FA-489C-A24E-8EF5-9BF1DF097C3D}" presName="points" presStyleCnt="0"/>
      <dgm:spPr/>
    </dgm:pt>
    <dgm:pt modelId="{35D5D78D-2E66-6041-965E-F9360280F53B}" type="pres">
      <dgm:prSet presAssocID="{2D353F4D-19E7-0245-824C-0BAAC13EADF2}" presName="compositeA" presStyleCnt="0"/>
      <dgm:spPr/>
    </dgm:pt>
    <dgm:pt modelId="{17D30A2B-EF20-C945-A384-1019D220268A}" type="pres">
      <dgm:prSet presAssocID="{2D353F4D-19E7-0245-824C-0BAAC13EADF2}" presName="textA" presStyleLbl="revTx" presStyleIdx="0" presStyleCnt="3">
        <dgm:presLayoutVars>
          <dgm:bulletEnabled val="1"/>
        </dgm:presLayoutVars>
      </dgm:prSet>
      <dgm:spPr/>
    </dgm:pt>
    <dgm:pt modelId="{549EAFDB-EBCB-2E40-B798-3EF88366F107}" type="pres">
      <dgm:prSet presAssocID="{2D353F4D-19E7-0245-824C-0BAAC13EADF2}" presName="circleA" presStyleLbl="node1" presStyleIdx="0" presStyleCnt="3"/>
      <dgm:spPr/>
    </dgm:pt>
    <dgm:pt modelId="{0635F03B-375F-EB43-B987-F79773FACD7B}" type="pres">
      <dgm:prSet presAssocID="{2D353F4D-19E7-0245-824C-0BAAC13EADF2}" presName="spaceA" presStyleCnt="0"/>
      <dgm:spPr/>
    </dgm:pt>
    <dgm:pt modelId="{BDCAE8F7-391B-104D-B631-FFF64EDA379F}" type="pres">
      <dgm:prSet presAssocID="{ECB61059-4E6B-C648-B2BD-954A42CD42AE}" presName="space" presStyleCnt="0"/>
      <dgm:spPr/>
    </dgm:pt>
    <dgm:pt modelId="{4E412467-905A-CE4C-B775-807DCB1EBC21}" type="pres">
      <dgm:prSet presAssocID="{87825345-A5E9-E846-9AFE-C596B91A42CE}" presName="compositeB" presStyleCnt="0"/>
      <dgm:spPr/>
    </dgm:pt>
    <dgm:pt modelId="{642F1A4D-95B9-354F-9DB8-68D8702E81C4}" type="pres">
      <dgm:prSet presAssocID="{87825345-A5E9-E846-9AFE-C596B91A42CE}" presName="textB" presStyleLbl="revTx" presStyleIdx="1" presStyleCnt="3">
        <dgm:presLayoutVars>
          <dgm:bulletEnabled val="1"/>
        </dgm:presLayoutVars>
      </dgm:prSet>
      <dgm:spPr/>
    </dgm:pt>
    <dgm:pt modelId="{38FC1B00-1D2F-174C-BB14-2EE2E689DF2F}" type="pres">
      <dgm:prSet presAssocID="{87825345-A5E9-E846-9AFE-C596B91A42CE}" presName="circleB" presStyleLbl="node1" presStyleIdx="1" presStyleCnt="3"/>
      <dgm:spPr/>
    </dgm:pt>
    <dgm:pt modelId="{3869DFD2-2BA4-4743-9ACE-4434E63FA476}" type="pres">
      <dgm:prSet presAssocID="{87825345-A5E9-E846-9AFE-C596B91A42CE}" presName="spaceB" presStyleCnt="0"/>
      <dgm:spPr/>
    </dgm:pt>
    <dgm:pt modelId="{EE77A1FC-110E-AD40-99C4-0843577AE0C9}" type="pres">
      <dgm:prSet presAssocID="{6C132DEE-2128-C346-AB46-8413CA8E0288}" presName="space" presStyleCnt="0"/>
      <dgm:spPr/>
    </dgm:pt>
    <dgm:pt modelId="{A8F11E6A-A4A1-5F40-9B39-B30FA82C6A7C}" type="pres">
      <dgm:prSet presAssocID="{54A601FB-F1EE-5A46-A202-787CC70EC03C}" presName="compositeA" presStyleCnt="0"/>
      <dgm:spPr/>
    </dgm:pt>
    <dgm:pt modelId="{2C076A1A-3DB5-E348-ABB2-99576B107455}" type="pres">
      <dgm:prSet presAssocID="{54A601FB-F1EE-5A46-A202-787CC70EC03C}" presName="textA" presStyleLbl="revTx" presStyleIdx="2" presStyleCnt="3">
        <dgm:presLayoutVars>
          <dgm:bulletEnabled val="1"/>
        </dgm:presLayoutVars>
      </dgm:prSet>
      <dgm:spPr/>
    </dgm:pt>
    <dgm:pt modelId="{6C4D6DEE-1729-A345-85B9-C25938F51935}" type="pres">
      <dgm:prSet presAssocID="{54A601FB-F1EE-5A46-A202-787CC70EC03C}" presName="circleA" presStyleLbl="node1" presStyleIdx="2" presStyleCnt="3"/>
      <dgm:spPr/>
    </dgm:pt>
    <dgm:pt modelId="{D1B9E510-3BC9-F649-82A7-5E0B35B40708}" type="pres">
      <dgm:prSet presAssocID="{54A601FB-F1EE-5A46-A202-787CC70EC03C}" presName="spaceA" presStyleCnt="0"/>
      <dgm:spPr/>
    </dgm:pt>
  </dgm:ptLst>
  <dgm:cxnLst>
    <dgm:cxn modelId="{CC80BB39-8CA5-154E-8C35-6F3214510B82}" type="presOf" srcId="{2D353F4D-19E7-0245-824C-0BAAC13EADF2}" destId="{17D30A2B-EF20-C945-A384-1019D220268A}" srcOrd="0" destOrd="0" presId="urn:microsoft.com/office/officeart/2005/8/layout/hProcess11"/>
    <dgm:cxn modelId="{09C64143-06BD-2F4D-8B38-4802BDA45E7E}" srcId="{731A29FA-489C-A24E-8EF5-9BF1DF097C3D}" destId="{87825345-A5E9-E846-9AFE-C596B91A42CE}" srcOrd="1" destOrd="0" parTransId="{FD6B21AB-2327-DE43-A4B8-6FE0B725B82F}" sibTransId="{6C132DEE-2128-C346-AB46-8413CA8E0288}"/>
    <dgm:cxn modelId="{52779B64-1F9D-6E4F-A09A-BFD525CDE710}" srcId="{731A29FA-489C-A24E-8EF5-9BF1DF097C3D}" destId="{2D353F4D-19E7-0245-824C-0BAAC13EADF2}" srcOrd="0" destOrd="0" parTransId="{69DB1ABF-3B1B-0041-B644-2081A4BDFAA9}" sibTransId="{ECB61059-4E6B-C648-B2BD-954A42CD42AE}"/>
    <dgm:cxn modelId="{9F15C147-25BC-7F4E-9327-5AC16ADC1CF0}" type="presOf" srcId="{87825345-A5E9-E846-9AFE-C596B91A42CE}" destId="{642F1A4D-95B9-354F-9DB8-68D8702E81C4}" srcOrd="0" destOrd="0" presId="urn:microsoft.com/office/officeart/2005/8/layout/hProcess11"/>
    <dgm:cxn modelId="{8F7E909B-3D5B-B149-AED7-168C74D0F68A}" srcId="{731A29FA-489C-A24E-8EF5-9BF1DF097C3D}" destId="{54A601FB-F1EE-5A46-A202-787CC70EC03C}" srcOrd="2" destOrd="0" parTransId="{A8FF5086-17AA-9044-A3C2-A09A326ED8E3}" sibTransId="{6F28A010-9ACA-B943-8DAA-827EAA35AFDC}"/>
    <dgm:cxn modelId="{CD186BDB-55BB-3948-92B6-FFA8A2A0CE6E}" type="presOf" srcId="{731A29FA-489C-A24E-8EF5-9BF1DF097C3D}" destId="{0DCA55E8-2613-1540-8C7F-EC7035B51963}" srcOrd="0" destOrd="0" presId="urn:microsoft.com/office/officeart/2005/8/layout/hProcess11"/>
    <dgm:cxn modelId="{B563A1F1-912E-C146-8905-6803AA2EED82}" type="presOf" srcId="{54A601FB-F1EE-5A46-A202-787CC70EC03C}" destId="{2C076A1A-3DB5-E348-ABB2-99576B107455}" srcOrd="0" destOrd="0" presId="urn:microsoft.com/office/officeart/2005/8/layout/hProcess11"/>
    <dgm:cxn modelId="{5FB61334-07F1-444B-A9A5-0499B819CF57}" type="presParOf" srcId="{0DCA55E8-2613-1540-8C7F-EC7035B51963}" destId="{DC099D27-EECC-234D-8717-F38110B117C4}" srcOrd="0" destOrd="0" presId="urn:microsoft.com/office/officeart/2005/8/layout/hProcess11"/>
    <dgm:cxn modelId="{0A641B2F-E396-AF41-956A-2ED0A1D2B8F1}" type="presParOf" srcId="{0DCA55E8-2613-1540-8C7F-EC7035B51963}" destId="{23897A72-2209-304D-AFB4-43FD79337FBD}" srcOrd="1" destOrd="0" presId="urn:microsoft.com/office/officeart/2005/8/layout/hProcess11"/>
    <dgm:cxn modelId="{1ED6081B-6CAC-954C-8897-D1BF24A5B6C9}" type="presParOf" srcId="{23897A72-2209-304D-AFB4-43FD79337FBD}" destId="{35D5D78D-2E66-6041-965E-F9360280F53B}" srcOrd="0" destOrd="0" presId="urn:microsoft.com/office/officeart/2005/8/layout/hProcess11"/>
    <dgm:cxn modelId="{573D5167-6AC9-DE47-8737-A58F654246B4}" type="presParOf" srcId="{35D5D78D-2E66-6041-965E-F9360280F53B}" destId="{17D30A2B-EF20-C945-A384-1019D220268A}" srcOrd="0" destOrd="0" presId="urn:microsoft.com/office/officeart/2005/8/layout/hProcess11"/>
    <dgm:cxn modelId="{9AA82E89-7194-F544-87E4-5B59B63CE68F}" type="presParOf" srcId="{35D5D78D-2E66-6041-965E-F9360280F53B}" destId="{549EAFDB-EBCB-2E40-B798-3EF88366F107}" srcOrd="1" destOrd="0" presId="urn:microsoft.com/office/officeart/2005/8/layout/hProcess11"/>
    <dgm:cxn modelId="{46DDF820-8A10-C342-BDE7-518FB5B61A55}" type="presParOf" srcId="{35D5D78D-2E66-6041-965E-F9360280F53B}" destId="{0635F03B-375F-EB43-B987-F79773FACD7B}" srcOrd="2" destOrd="0" presId="urn:microsoft.com/office/officeart/2005/8/layout/hProcess11"/>
    <dgm:cxn modelId="{80CF2CDD-1248-5946-89F8-1895BD8E7CED}" type="presParOf" srcId="{23897A72-2209-304D-AFB4-43FD79337FBD}" destId="{BDCAE8F7-391B-104D-B631-FFF64EDA379F}" srcOrd="1" destOrd="0" presId="urn:microsoft.com/office/officeart/2005/8/layout/hProcess11"/>
    <dgm:cxn modelId="{21C0B4C8-FEF1-4446-88E2-431C6DBAC697}" type="presParOf" srcId="{23897A72-2209-304D-AFB4-43FD79337FBD}" destId="{4E412467-905A-CE4C-B775-807DCB1EBC21}" srcOrd="2" destOrd="0" presId="urn:microsoft.com/office/officeart/2005/8/layout/hProcess11"/>
    <dgm:cxn modelId="{3AA02ADD-325A-7048-8FD6-D51AA6597FAC}" type="presParOf" srcId="{4E412467-905A-CE4C-B775-807DCB1EBC21}" destId="{642F1A4D-95B9-354F-9DB8-68D8702E81C4}" srcOrd="0" destOrd="0" presId="urn:microsoft.com/office/officeart/2005/8/layout/hProcess11"/>
    <dgm:cxn modelId="{9D55341E-7D6C-E647-96C2-47E34F29100E}" type="presParOf" srcId="{4E412467-905A-CE4C-B775-807DCB1EBC21}" destId="{38FC1B00-1D2F-174C-BB14-2EE2E689DF2F}" srcOrd="1" destOrd="0" presId="urn:microsoft.com/office/officeart/2005/8/layout/hProcess11"/>
    <dgm:cxn modelId="{0074CF31-A502-FE47-9037-BBE075030DF7}" type="presParOf" srcId="{4E412467-905A-CE4C-B775-807DCB1EBC21}" destId="{3869DFD2-2BA4-4743-9ACE-4434E63FA476}" srcOrd="2" destOrd="0" presId="urn:microsoft.com/office/officeart/2005/8/layout/hProcess11"/>
    <dgm:cxn modelId="{39800A4A-D24B-9A48-8A19-70D0A958F0CE}" type="presParOf" srcId="{23897A72-2209-304D-AFB4-43FD79337FBD}" destId="{EE77A1FC-110E-AD40-99C4-0843577AE0C9}" srcOrd="3" destOrd="0" presId="urn:microsoft.com/office/officeart/2005/8/layout/hProcess11"/>
    <dgm:cxn modelId="{5130B69C-888B-9D42-8C7D-9D9CC256252D}" type="presParOf" srcId="{23897A72-2209-304D-AFB4-43FD79337FBD}" destId="{A8F11E6A-A4A1-5F40-9B39-B30FA82C6A7C}" srcOrd="4" destOrd="0" presId="urn:microsoft.com/office/officeart/2005/8/layout/hProcess11"/>
    <dgm:cxn modelId="{C4C6FBD5-071A-D744-AD54-F7F5605B84AF}" type="presParOf" srcId="{A8F11E6A-A4A1-5F40-9B39-B30FA82C6A7C}" destId="{2C076A1A-3DB5-E348-ABB2-99576B107455}" srcOrd="0" destOrd="0" presId="urn:microsoft.com/office/officeart/2005/8/layout/hProcess11"/>
    <dgm:cxn modelId="{2BE7BF97-C3D8-384E-A655-83E696BB5D25}" type="presParOf" srcId="{A8F11E6A-A4A1-5F40-9B39-B30FA82C6A7C}" destId="{6C4D6DEE-1729-A345-85B9-C25938F51935}" srcOrd="1" destOrd="0" presId="urn:microsoft.com/office/officeart/2005/8/layout/hProcess11"/>
    <dgm:cxn modelId="{085A6573-B4E9-604A-BBCD-0A2E9197963D}" type="presParOf" srcId="{A8F11E6A-A4A1-5F40-9B39-B30FA82C6A7C}" destId="{D1B9E510-3BC9-F649-82A7-5E0B35B40708}"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F9AFBC-FE87-BF4A-9ACB-DD254CAC40CB}" type="doc">
      <dgm:prSet loTypeId="urn:microsoft.com/office/officeart/2005/8/layout/vList2" loCatId="matrix" qsTypeId="urn:microsoft.com/office/officeart/2005/8/quickstyle/simple1" qsCatId="simple" csTypeId="urn:microsoft.com/office/officeart/2005/8/colors/colorful5" csCatId="colorful" phldr="1"/>
      <dgm:spPr/>
      <dgm:t>
        <a:bodyPr/>
        <a:lstStyle/>
        <a:p>
          <a:endParaRPr lang="en-US"/>
        </a:p>
      </dgm:t>
    </dgm:pt>
    <dgm:pt modelId="{C0B00623-8574-7447-B58B-D093BB777FAD}">
      <dgm:prSet phldrT="[Text]" custT="1"/>
      <dgm:spPr/>
      <dgm:t>
        <a:bodyPr/>
        <a:lstStyle/>
        <a:p>
          <a:r>
            <a:rPr lang="en-US" sz="3000" b="0" dirty="0"/>
            <a:t>What is an Equivalence Class?</a:t>
          </a:r>
        </a:p>
      </dgm:t>
    </dgm:pt>
    <dgm:pt modelId="{68EBD585-0ADC-2942-A04A-EF155A2B5800}" type="parTrans" cxnId="{A677524E-9E46-3148-9804-2CEAF76F1A07}">
      <dgm:prSet/>
      <dgm:spPr/>
      <dgm:t>
        <a:bodyPr/>
        <a:lstStyle/>
        <a:p>
          <a:endParaRPr lang="en-US"/>
        </a:p>
      </dgm:t>
    </dgm:pt>
    <dgm:pt modelId="{99832D6B-61D3-F84F-A7C6-D70D2877704C}" type="sibTrans" cxnId="{A677524E-9E46-3148-9804-2CEAF76F1A07}">
      <dgm:prSet/>
      <dgm:spPr/>
      <dgm:t>
        <a:bodyPr/>
        <a:lstStyle/>
        <a:p>
          <a:endParaRPr lang="en-US"/>
        </a:p>
      </dgm:t>
    </dgm:pt>
    <dgm:pt modelId="{1853DE69-AD4E-194B-815A-1FBE9FB9631E}">
      <dgm:prSet phldrT="[Text]" custT="1"/>
      <dgm:spPr/>
      <dgm:t>
        <a:bodyPr/>
        <a:lstStyle/>
        <a:p>
          <a:r>
            <a:rPr lang="en-US" sz="2400" i="0" dirty="0"/>
            <a:t>An Equivalence Class is an abstraction of a collection of percepts and their values, representing a superclass of related entities. It can also be understood in relation to subclasses…</a:t>
          </a:r>
        </a:p>
      </dgm:t>
    </dgm:pt>
    <dgm:pt modelId="{A9B229B5-1B55-D64D-9CD3-0BF460382245}" type="parTrans" cxnId="{6057E775-54D2-3249-A5EA-F162356F35DD}">
      <dgm:prSet/>
      <dgm:spPr/>
      <dgm:t>
        <a:bodyPr/>
        <a:lstStyle/>
        <a:p>
          <a:endParaRPr lang="en-US"/>
        </a:p>
      </dgm:t>
    </dgm:pt>
    <dgm:pt modelId="{A8B529CD-1E1E-564D-9684-D7C65FB27D15}" type="sibTrans" cxnId="{6057E775-54D2-3249-A5EA-F162356F35DD}">
      <dgm:prSet/>
      <dgm:spPr/>
      <dgm:t>
        <a:bodyPr/>
        <a:lstStyle/>
        <a:p>
          <a:endParaRPr lang="en-US"/>
        </a:p>
      </dgm:t>
    </dgm:pt>
    <dgm:pt modelId="{16A22006-56E0-7E46-81AD-59C7F3E3FFB6}" type="pres">
      <dgm:prSet presAssocID="{B5F9AFBC-FE87-BF4A-9ACB-DD254CAC40CB}" presName="linear" presStyleCnt="0">
        <dgm:presLayoutVars>
          <dgm:animLvl val="lvl"/>
          <dgm:resizeHandles val="exact"/>
        </dgm:presLayoutVars>
      </dgm:prSet>
      <dgm:spPr/>
    </dgm:pt>
    <dgm:pt modelId="{413A88E0-196B-2E4D-B45A-6E5440E72D00}" type="pres">
      <dgm:prSet presAssocID="{C0B00623-8574-7447-B58B-D093BB777FAD}" presName="parentText" presStyleLbl="node1" presStyleIdx="0" presStyleCnt="1" custScaleY="88150">
        <dgm:presLayoutVars>
          <dgm:chMax val="0"/>
          <dgm:bulletEnabled val="1"/>
        </dgm:presLayoutVars>
      </dgm:prSet>
      <dgm:spPr/>
    </dgm:pt>
    <dgm:pt modelId="{935A03D8-D23B-ED43-ABDE-E3C135FF5D6E}" type="pres">
      <dgm:prSet presAssocID="{C0B00623-8574-7447-B58B-D093BB777FAD}" presName="childText" presStyleLbl="revTx" presStyleIdx="0" presStyleCnt="1">
        <dgm:presLayoutVars>
          <dgm:bulletEnabled val="1"/>
        </dgm:presLayoutVars>
      </dgm:prSet>
      <dgm:spPr/>
    </dgm:pt>
  </dgm:ptLst>
  <dgm:cxnLst>
    <dgm:cxn modelId="{891F610C-DE45-1B49-B7D3-700CD02CAE0A}" type="presOf" srcId="{B5F9AFBC-FE87-BF4A-9ACB-DD254CAC40CB}" destId="{16A22006-56E0-7E46-81AD-59C7F3E3FFB6}" srcOrd="0" destOrd="0" presId="urn:microsoft.com/office/officeart/2005/8/layout/vList2"/>
    <dgm:cxn modelId="{51379941-FE37-4D4B-A964-1F2FFB9824FC}" type="presOf" srcId="{C0B00623-8574-7447-B58B-D093BB777FAD}" destId="{413A88E0-196B-2E4D-B45A-6E5440E72D00}" srcOrd="0" destOrd="0" presId="urn:microsoft.com/office/officeart/2005/8/layout/vList2"/>
    <dgm:cxn modelId="{A677524E-9E46-3148-9804-2CEAF76F1A07}" srcId="{B5F9AFBC-FE87-BF4A-9ACB-DD254CAC40CB}" destId="{C0B00623-8574-7447-B58B-D093BB777FAD}" srcOrd="0" destOrd="0" parTransId="{68EBD585-0ADC-2942-A04A-EF155A2B5800}" sibTransId="{99832D6B-61D3-F84F-A7C6-D70D2877704C}"/>
    <dgm:cxn modelId="{6057E775-54D2-3249-A5EA-F162356F35DD}" srcId="{C0B00623-8574-7447-B58B-D093BB777FAD}" destId="{1853DE69-AD4E-194B-815A-1FBE9FB9631E}" srcOrd="0" destOrd="0" parTransId="{A9B229B5-1B55-D64D-9CD3-0BF460382245}" sibTransId="{A8B529CD-1E1E-564D-9684-D7C65FB27D15}"/>
    <dgm:cxn modelId="{6D7210DA-0814-FA42-A4AA-0E0FC8B27390}" type="presOf" srcId="{1853DE69-AD4E-194B-815A-1FBE9FB9631E}" destId="{935A03D8-D23B-ED43-ABDE-E3C135FF5D6E}" srcOrd="0" destOrd="0" presId="urn:microsoft.com/office/officeart/2005/8/layout/vList2"/>
    <dgm:cxn modelId="{26708278-261D-BA49-BD6A-8071A9480FAA}" type="presParOf" srcId="{16A22006-56E0-7E46-81AD-59C7F3E3FFB6}" destId="{413A88E0-196B-2E4D-B45A-6E5440E72D00}" srcOrd="0" destOrd="0" presId="urn:microsoft.com/office/officeart/2005/8/layout/vList2"/>
    <dgm:cxn modelId="{E5C57E7C-9961-B24B-B20A-21CE8F0F1075}" type="presParOf" srcId="{16A22006-56E0-7E46-81AD-59C7F3E3FFB6}" destId="{935A03D8-D23B-ED43-ABDE-E3C135FF5D6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288BA-0C5C-4633-8E7F-9AA45CCE3484}">
      <dsp:nvSpPr>
        <dsp:cNvPr id="0" name=""/>
        <dsp:cNvSpPr/>
      </dsp:nvSpPr>
      <dsp:spPr>
        <a:xfrm>
          <a:off x="0" y="569"/>
          <a:ext cx="7785100" cy="1333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E586F-CBC9-42F1-B227-90A08BB3191A}">
      <dsp:nvSpPr>
        <dsp:cNvPr id="0" name=""/>
        <dsp:cNvSpPr/>
      </dsp:nvSpPr>
      <dsp:spPr>
        <a:xfrm>
          <a:off x="403285" y="300533"/>
          <a:ext cx="733245" cy="73324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F6C896C0-CFC4-4BF1-85F2-55CC44429FB9}">
      <dsp:nvSpPr>
        <dsp:cNvPr id="0" name=""/>
        <dsp:cNvSpPr/>
      </dsp:nvSpPr>
      <dsp:spPr>
        <a:xfrm>
          <a:off x="1539816" y="569"/>
          <a:ext cx="6245283" cy="133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94" tIns="141094" rIns="141094" bIns="141094" numCol="1" spcCol="1270" anchor="ctr" anchorCtr="0">
          <a:noAutofit/>
        </a:bodyPr>
        <a:lstStyle/>
        <a:p>
          <a:pPr marL="0" lvl="0" indent="0" algn="l" defTabSz="977900">
            <a:lnSpc>
              <a:spcPct val="100000"/>
            </a:lnSpc>
            <a:spcBef>
              <a:spcPct val="0"/>
            </a:spcBef>
            <a:spcAft>
              <a:spcPct val="35000"/>
            </a:spcAft>
            <a:buNone/>
          </a:pPr>
          <a:r>
            <a:rPr lang="en-US" sz="2200" b="1" kern="1200" dirty="0"/>
            <a:t>Problem</a:t>
          </a:r>
          <a:br>
            <a:rPr lang="en-US" sz="2200" kern="1200" dirty="0"/>
          </a:br>
          <a:r>
            <a:rPr lang="en-US" sz="2200" b="0" i="0" kern="1200" dirty="0"/>
            <a:t>Passive learning – reduces engagement and retention</a:t>
          </a:r>
          <a:endParaRPr lang="en-US" sz="2200" kern="1200" dirty="0"/>
        </a:p>
      </dsp:txBody>
      <dsp:txXfrm>
        <a:off x="1539816" y="569"/>
        <a:ext cx="6245283" cy="1333174"/>
      </dsp:txXfrm>
    </dsp:sp>
    <dsp:sp modelId="{1AEE5E5C-1F07-451A-BC03-A17ED6A65F5C}">
      <dsp:nvSpPr>
        <dsp:cNvPr id="0" name=""/>
        <dsp:cNvSpPr/>
      </dsp:nvSpPr>
      <dsp:spPr>
        <a:xfrm>
          <a:off x="0" y="1667037"/>
          <a:ext cx="7785100" cy="1333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A118C5-3483-439F-818A-914B897830B9}">
      <dsp:nvSpPr>
        <dsp:cNvPr id="0" name=""/>
        <dsp:cNvSpPr/>
      </dsp:nvSpPr>
      <dsp:spPr>
        <a:xfrm>
          <a:off x="403285" y="1967001"/>
          <a:ext cx="733245" cy="7332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EB6A8A3B-31CD-42FD-8C7B-E5AE71271DBD}">
      <dsp:nvSpPr>
        <dsp:cNvPr id="0" name=""/>
        <dsp:cNvSpPr/>
      </dsp:nvSpPr>
      <dsp:spPr>
        <a:xfrm>
          <a:off x="1539816" y="1667037"/>
          <a:ext cx="6245283" cy="133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94" tIns="141094" rIns="141094" bIns="141094" numCol="1" spcCol="1270" anchor="ctr" anchorCtr="0">
          <a:noAutofit/>
        </a:bodyPr>
        <a:lstStyle/>
        <a:p>
          <a:pPr marL="0" lvl="0" indent="0" algn="l" defTabSz="977900">
            <a:lnSpc>
              <a:spcPct val="100000"/>
            </a:lnSpc>
            <a:spcBef>
              <a:spcPct val="0"/>
            </a:spcBef>
            <a:spcAft>
              <a:spcPct val="35000"/>
            </a:spcAft>
            <a:buNone/>
          </a:pPr>
          <a:r>
            <a:rPr lang="en-US" sz="2200" b="1" kern="1200" dirty="0"/>
            <a:t>Ivy’s Solution</a:t>
          </a:r>
          <a:br>
            <a:rPr lang="en-US" sz="2200" kern="1200" dirty="0"/>
          </a:br>
          <a:r>
            <a:rPr lang="en-US" sz="2200" kern="1200" dirty="0"/>
            <a:t>Embed intelligent coaches within online lecture videos for active skill learning</a:t>
          </a:r>
        </a:p>
      </dsp:txBody>
      <dsp:txXfrm>
        <a:off x="1539816" y="1667037"/>
        <a:ext cx="6245283" cy="1333174"/>
      </dsp:txXfrm>
    </dsp:sp>
    <dsp:sp modelId="{05E041ED-E883-3F47-9F9A-E64CD9B46482}">
      <dsp:nvSpPr>
        <dsp:cNvPr id="0" name=""/>
        <dsp:cNvSpPr/>
      </dsp:nvSpPr>
      <dsp:spPr>
        <a:xfrm>
          <a:off x="0" y="3333505"/>
          <a:ext cx="7785100" cy="1333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B7273-5F34-C34B-9DF7-64948C9D1A8D}">
      <dsp:nvSpPr>
        <dsp:cNvPr id="0" name=""/>
        <dsp:cNvSpPr/>
      </dsp:nvSpPr>
      <dsp:spPr>
        <a:xfrm>
          <a:off x="403285" y="3633469"/>
          <a:ext cx="733245" cy="7332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D091CD82-F7BF-064B-87F8-23DBE80E472F}">
      <dsp:nvSpPr>
        <dsp:cNvPr id="0" name=""/>
        <dsp:cNvSpPr/>
      </dsp:nvSpPr>
      <dsp:spPr>
        <a:xfrm>
          <a:off x="1539816" y="3333505"/>
          <a:ext cx="6245283" cy="133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94" tIns="141094" rIns="141094" bIns="141094" numCol="1" spcCol="1270" anchor="ctr" anchorCtr="0">
          <a:noAutofit/>
        </a:bodyPr>
        <a:lstStyle/>
        <a:p>
          <a:pPr marL="0" lvl="0" indent="0" algn="l" defTabSz="977900">
            <a:lnSpc>
              <a:spcPct val="100000"/>
            </a:lnSpc>
            <a:spcBef>
              <a:spcPct val="0"/>
            </a:spcBef>
            <a:spcAft>
              <a:spcPct val="35000"/>
            </a:spcAft>
            <a:buNone/>
          </a:pPr>
          <a:r>
            <a:rPr lang="en-US" sz="2200" b="1" kern="1200" dirty="0"/>
            <a:t>Goal</a:t>
          </a:r>
          <a:br>
            <a:rPr lang="en-US" sz="2200" kern="1200" dirty="0"/>
          </a:br>
          <a:r>
            <a:rPr lang="en-US" sz="2200" kern="1200" dirty="0"/>
            <a:t>Enhance teaching and cognitive presence</a:t>
          </a:r>
        </a:p>
      </dsp:txBody>
      <dsp:txXfrm>
        <a:off x="1539816" y="3333505"/>
        <a:ext cx="6245283" cy="13331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18E5C-5572-3F47-9F27-E4C86FC1BFD0}">
      <dsp:nvSpPr>
        <dsp:cNvPr id="0" name=""/>
        <dsp:cNvSpPr/>
      </dsp:nvSpPr>
      <dsp:spPr>
        <a:xfrm>
          <a:off x="2921861" y="1557638"/>
          <a:ext cx="417030" cy="1362414"/>
        </a:xfrm>
        <a:custGeom>
          <a:avLst/>
          <a:gdLst/>
          <a:ahLst/>
          <a:cxnLst/>
          <a:rect l="0" t="0" r="0" b="0"/>
          <a:pathLst>
            <a:path>
              <a:moveTo>
                <a:pt x="0" y="0"/>
              </a:moveTo>
              <a:lnTo>
                <a:pt x="0" y="1362414"/>
              </a:lnTo>
              <a:lnTo>
                <a:pt x="417030" y="1362414"/>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D6518-8F54-AC44-AC17-EABC884DA3EC}">
      <dsp:nvSpPr>
        <dsp:cNvPr id="0" name=""/>
        <dsp:cNvSpPr/>
      </dsp:nvSpPr>
      <dsp:spPr>
        <a:xfrm>
          <a:off x="2504831" y="1557638"/>
          <a:ext cx="417030" cy="1362414"/>
        </a:xfrm>
        <a:custGeom>
          <a:avLst/>
          <a:gdLst/>
          <a:ahLst/>
          <a:cxnLst/>
          <a:rect l="0" t="0" r="0" b="0"/>
          <a:pathLst>
            <a:path>
              <a:moveTo>
                <a:pt x="417030" y="0"/>
              </a:moveTo>
              <a:lnTo>
                <a:pt x="417030" y="1362414"/>
              </a:lnTo>
              <a:lnTo>
                <a:pt x="0" y="1362414"/>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24AE5F-34AF-CE46-96C0-BC4A6B031528}">
      <dsp:nvSpPr>
        <dsp:cNvPr id="0" name=""/>
        <dsp:cNvSpPr/>
      </dsp:nvSpPr>
      <dsp:spPr>
        <a:xfrm>
          <a:off x="1701116" y="293543"/>
          <a:ext cx="2441490" cy="1264095"/>
        </a:xfrm>
        <a:prstGeom prst="rect">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78378" numCol="1" spcCol="1270" anchor="ctr" anchorCtr="0">
          <a:noAutofit/>
        </a:bodyPr>
        <a:lstStyle/>
        <a:p>
          <a:pPr marL="0" lvl="0" indent="0" algn="ctr" defTabSz="711200">
            <a:lnSpc>
              <a:spcPct val="90000"/>
            </a:lnSpc>
            <a:spcBef>
              <a:spcPct val="0"/>
            </a:spcBef>
            <a:spcAft>
              <a:spcPct val="35000"/>
            </a:spcAft>
            <a:buNone/>
          </a:pPr>
          <a:r>
            <a:rPr lang="en-US" sz="1600" kern="1200" dirty="0"/>
            <a:t>1. Solve concept hierarchies</a:t>
          </a:r>
          <a:br>
            <a:rPr lang="en-US" sz="1600" kern="1200" dirty="0"/>
          </a:br>
          <a:r>
            <a:rPr lang="en-US" sz="1600" kern="1200" dirty="0"/>
            <a:t>2. Generate next percept</a:t>
          </a:r>
          <a:br>
            <a:rPr lang="en-US" sz="1600" kern="1200" dirty="0"/>
          </a:br>
          <a:r>
            <a:rPr lang="en-US" sz="1600" kern="1200" dirty="0"/>
            <a:t>3. Check percept values</a:t>
          </a:r>
        </a:p>
      </dsp:txBody>
      <dsp:txXfrm>
        <a:off x="1701116" y="293543"/>
        <a:ext cx="2441490" cy="1264095"/>
      </dsp:txXfrm>
    </dsp:sp>
    <dsp:sp modelId="{0776DB90-E09C-1445-A61D-8A8B07C5F999}">
      <dsp:nvSpPr>
        <dsp:cNvPr id="0" name=""/>
        <dsp:cNvSpPr/>
      </dsp:nvSpPr>
      <dsp:spPr>
        <a:xfrm>
          <a:off x="2189414" y="1276728"/>
          <a:ext cx="2197341" cy="421365"/>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Task</a:t>
          </a:r>
        </a:p>
      </dsp:txBody>
      <dsp:txXfrm>
        <a:off x="2189414" y="1276728"/>
        <a:ext cx="2197341" cy="421365"/>
      </dsp:txXfrm>
    </dsp:sp>
    <dsp:sp modelId="{67C5B7E9-E61C-AD4B-9486-9A74CF84F956}">
      <dsp:nvSpPr>
        <dsp:cNvPr id="0" name=""/>
        <dsp:cNvSpPr/>
      </dsp:nvSpPr>
      <dsp:spPr>
        <a:xfrm>
          <a:off x="63341" y="2288005"/>
          <a:ext cx="2441490" cy="1264095"/>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78378" numCol="1" spcCol="1270" anchor="ctr" anchorCtr="0">
          <a:noAutofit/>
        </a:bodyPr>
        <a:lstStyle/>
        <a:p>
          <a:pPr marL="0" lvl="0" indent="0" algn="ctr" defTabSz="889000">
            <a:lnSpc>
              <a:spcPct val="90000"/>
            </a:lnSpc>
            <a:spcBef>
              <a:spcPct val="0"/>
            </a:spcBef>
            <a:spcAft>
              <a:spcPct val="35000"/>
            </a:spcAft>
            <a:buNone/>
          </a:pPr>
          <a:r>
            <a:rPr lang="en-US" sz="2000" kern="1200" dirty="0"/>
            <a:t>1. </a:t>
          </a:r>
          <a:r>
            <a:rPr lang="en-US" sz="2000" kern="1200" dirty="0" err="1"/>
            <a:t>set_up_problem</a:t>
          </a:r>
          <a:r>
            <a:rPr lang="en-US" sz="2000" kern="1200" dirty="0"/>
            <a:t>()</a:t>
          </a:r>
          <a:br>
            <a:rPr lang="en-US" sz="2000" kern="1200" dirty="0"/>
          </a:br>
          <a:r>
            <a:rPr lang="en-US" sz="2000" kern="1200" dirty="0"/>
            <a:t>2. </a:t>
          </a:r>
          <a:r>
            <a:rPr lang="en-US" sz="2000" kern="1200" dirty="0" err="1"/>
            <a:t>generate_percept</a:t>
          </a:r>
          <a:r>
            <a:rPr lang="en-US" sz="2000" kern="1200" dirty="0"/>
            <a:t>()</a:t>
          </a:r>
          <a:br>
            <a:rPr lang="en-US" sz="2000" kern="1200" dirty="0"/>
          </a:br>
          <a:r>
            <a:rPr lang="en-US" sz="2000" kern="1200" dirty="0"/>
            <a:t>3. </a:t>
          </a:r>
          <a:r>
            <a:rPr lang="en-US" sz="2000" kern="1200" dirty="0" err="1"/>
            <a:t>solve_hierarchies</a:t>
          </a:r>
          <a:r>
            <a:rPr lang="en-US" sz="2000" kern="1200" dirty="0"/>
            <a:t>()</a:t>
          </a:r>
        </a:p>
      </dsp:txBody>
      <dsp:txXfrm>
        <a:off x="63341" y="2288005"/>
        <a:ext cx="2441490" cy="1264095"/>
      </dsp:txXfrm>
    </dsp:sp>
    <dsp:sp modelId="{0F379D46-1E22-B846-B8BC-4DFA4E6D9840}">
      <dsp:nvSpPr>
        <dsp:cNvPr id="0" name=""/>
        <dsp:cNvSpPr/>
      </dsp:nvSpPr>
      <dsp:spPr>
        <a:xfrm>
          <a:off x="551639" y="3271190"/>
          <a:ext cx="2197341" cy="421365"/>
        </a:xfrm>
        <a:prstGeom prst="rect">
          <a:avLst/>
        </a:prstGeom>
        <a:solidFill>
          <a:schemeClr val="lt1">
            <a:alpha val="90000"/>
            <a:hueOff val="0"/>
            <a:satOff val="0"/>
            <a:lumOff val="0"/>
            <a:alphaOff val="0"/>
          </a:schemeClr>
        </a:solid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Method</a:t>
          </a:r>
        </a:p>
      </dsp:txBody>
      <dsp:txXfrm>
        <a:off x="551639" y="3271190"/>
        <a:ext cx="2197341" cy="421365"/>
      </dsp:txXfrm>
    </dsp:sp>
    <dsp:sp modelId="{3A890A85-8283-5E43-B6A0-A10C6656FEDD}">
      <dsp:nvSpPr>
        <dsp:cNvPr id="0" name=""/>
        <dsp:cNvSpPr/>
      </dsp:nvSpPr>
      <dsp:spPr>
        <a:xfrm>
          <a:off x="3338891" y="2288005"/>
          <a:ext cx="2441490" cy="1264095"/>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78378"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t>1. Concept Hierarchies</a:t>
          </a:r>
          <a:br>
            <a:rPr lang="en-US" sz="2000" kern="1200" dirty="0"/>
          </a:br>
          <a:r>
            <a:rPr lang="en-US" sz="2000" kern="1200" dirty="0"/>
            <a:t>2. Equivalence Class</a:t>
          </a:r>
          <a:br>
            <a:rPr lang="en-US" sz="2000" kern="1200" dirty="0"/>
          </a:br>
          <a:r>
            <a:rPr lang="en-US" sz="2000" kern="1200" dirty="0"/>
            <a:t>3. Superclass/Subclass</a:t>
          </a:r>
        </a:p>
      </dsp:txBody>
      <dsp:txXfrm>
        <a:off x="3338891" y="2288005"/>
        <a:ext cx="2441490" cy="1264095"/>
      </dsp:txXfrm>
    </dsp:sp>
    <dsp:sp modelId="{A3899EAE-2989-DF4F-915D-0A2730904415}">
      <dsp:nvSpPr>
        <dsp:cNvPr id="0" name=""/>
        <dsp:cNvSpPr/>
      </dsp:nvSpPr>
      <dsp:spPr>
        <a:xfrm>
          <a:off x="3827189" y="3271190"/>
          <a:ext cx="2197341" cy="421365"/>
        </a:xfrm>
        <a:prstGeom prst="rect">
          <a:avLst/>
        </a:prstGeom>
        <a:solidFill>
          <a:schemeClr val="lt1">
            <a:alpha val="90000"/>
            <a:hueOff val="0"/>
            <a:satOff val="0"/>
            <a:lumOff val="0"/>
            <a:alphaOff val="0"/>
          </a:schemeClr>
        </a:solid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Knowledge</a:t>
          </a:r>
        </a:p>
      </dsp:txBody>
      <dsp:txXfrm>
        <a:off x="3827189" y="3271190"/>
        <a:ext cx="2197341" cy="4213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A88E0-196B-2E4D-B45A-6E5440E72D00}">
      <dsp:nvSpPr>
        <dsp:cNvPr id="0" name=""/>
        <dsp:cNvSpPr/>
      </dsp:nvSpPr>
      <dsp:spPr>
        <a:xfrm>
          <a:off x="0" y="112920"/>
          <a:ext cx="4893564" cy="10561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dirty="0"/>
            <a:t>Steps to solve the concept hierarchies problem</a:t>
          </a:r>
        </a:p>
      </dsp:txBody>
      <dsp:txXfrm>
        <a:off x="51555" y="164475"/>
        <a:ext cx="4790454" cy="952997"/>
      </dsp:txXfrm>
    </dsp:sp>
    <dsp:sp modelId="{935A03D8-D23B-ED43-ABDE-E3C135FF5D6E}">
      <dsp:nvSpPr>
        <dsp:cNvPr id="0" name=""/>
        <dsp:cNvSpPr/>
      </dsp:nvSpPr>
      <dsp:spPr>
        <a:xfrm>
          <a:off x="0" y="1169027"/>
          <a:ext cx="4893564"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37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i="0" kern="1200" dirty="0"/>
            <a:t>The task is broken down into subtasks and transitions…</a:t>
          </a:r>
          <a:br>
            <a:rPr lang="en-US" sz="2400" b="0" i="0" kern="1200" dirty="0"/>
          </a:br>
          <a:r>
            <a:rPr lang="en-US" sz="2400" b="0" i="0" kern="1200" dirty="0"/>
            <a:t>1. We successfully set up the concept hierarchies problem. This data condition transitions us from the 'set up the problem' subtask to the 'generate the next percept' subtask.</a:t>
          </a:r>
          <a:br>
            <a:rPr lang="en-US" sz="2400" b="0" i="0" kern="1200" dirty="0"/>
          </a:br>
          <a:r>
            <a:rPr lang="en-US" sz="2400" b="0" i="0" kern="1200" dirty="0"/>
            <a:t>2. ...</a:t>
          </a:r>
          <a:endParaRPr lang="en-US" sz="2400" i="0" kern="1200" dirty="0"/>
        </a:p>
      </dsp:txBody>
      <dsp:txXfrm>
        <a:off x="0" y="1169027"/>
        <a:ext cx="4893564" cy="31132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18E5C-5572-3F47-9F27-E4C86FC1BFD0}">
      <dsp:nvSpPr>
        <dsp:cNvPr id="0" name=""/>
        <dsp:cNvSpPr/>
      </dsp:nvSpPr>
      <dsp:spPr>
        <a:xfrm>
          <a:off x="2921861" y="1557638"/>
          <a:ext cx="417030" cy="1362414"/>
        </a:xfrm>
        <a:custGeom>
          <a:avLst/>
          <a:gdLst/>
          <a:ahLst/>
          <a:cxnLst/>
          <a:rect l="0" t="0" r="0" b="0"/>
          <a:pathLst>
            <a:path>
              <a:moveTo>
                <a:pt x="0" y="0"/>
              </a:moveTo>
              <a:lnTo>
                <a:pt x="0" y="1362414"/>
              </a:lnTo>
              <a:lnTo>
                <a:pt x="417030" y="1362414"/>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D6518-8F54-AC44-AC17-EABC884DA3EC}">
      <dsp:nvSpPr>
        <dsp:cNvPr id="0" name=""/>
        <dsp:cNvSpPr/>
      </dsp:nvSpPr>
      <dsp:spPr>
        <a:xfrm>
          <a:off x="2504831" y="1557638"/>
          <a:ext cx="417030" cy="1362414"/>
        </a:xfrm>
        <a:custGeom>
          <a:avLst/>
          <a:gdLst/>
          <a:ahLst/>
          <a:cxnLst/>
          <a:rect l="0" t="0" r="0" b="0"/>
          <a:pathLst>
            <a:path>
              <a:moveTo>
                <a:pt x="417030" y="0"/>
              </a:moveTo>
              <a:lnTo>
                <a:pt x="417030" y="1362414"/>
              </a:lnTo>
              <a:lnTo>
                <a:pt x="0" y="1362414"/>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24AE5F-34AF-CE46-96C0-BC4A6B031528}">
      <dsp:nvSpPr>
        <dsp:cNvPr id="0" name=""/>
        <dsp:cNvSpPr/>
      </dsp:nvSpPr>
      <dsp:spPr>
        <a:xfrm>
          <a:off x="1701116" y="293543"/>
          <a:ext cx="2441490" cy="1264095"/>
        </a:xfrm>
        <a:prstGeom prst="rect">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78378" numCol="1" spcCol="1270" anchor="ctr" anchorCtr="0">
          <a:noAutofit/>
        </a:bodyPr>
        <a:lstStyle/>
        <a:p>
          <a:pPr marL="0" lvl="0" indent="0" algn="ctr" defTabSz="711200">
            <a:lnSpc>
              <a:spcPct val="90000"/>
            </a:lnSpc>
            <a:spcBef>
              <a:spcPct val="0"/>
            </a:spcBef>
            <a:spcAft>
              <a:spcPct val="35000"/>
            </a:spcAft>
            <a:buNone/>
          </a:pPr>
          <a:r>
            <a:rPr lang="en-US" sz="1600" kern="1200" dirty="0"/>
            <a:t>1. Solve concept hierarchies</a:t>
          </a:r>
          <a:br>
            <a:rPr lang="en-US" sz="1600" kern="1200" dirty="0"/>
          </a:br>
          <a:r>
            <a:rPr lang="en-US" sz="1600" kern="1200" dirty="0"/>
            <a:t>2. Generate next percept</a:t>
          </a:r>
          <a:br>
            <a:rPr lang="en-US" sz="1600" kern="1200" dirty="0"/>
          </a:br>
          <a:r>
            <a:rPr lang="en-US" sz="1600" kern="1200" dirty="0"/>
            <a:t>3. Check percept values</a:t>
          </a:r>
        </a:p>
      </dsp:txBody>
      <dsp:txXfrm>
        <a:off x="1701116" y="293543"/>
        <a:ext cx="2441490" cy="1264095"/>
      </dsp:txXfrm>
    </dsp:sp>
    <dsp:sp modelId="{0776DB90-E09C-1445-A61D-8A8B07C5F999}">
      <dsp:nvSpPr>
        <dsp:cNvPr id="0" name=""/>
        <dsp:cNvSpPr/>
      </dsp:nvSpPr>
      <dsp:spPr>
        <a:xfrm>
          <a:off x="2189414" y="1276728"/>
          <a:ext cx="2197341" cy="421365"/>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Task</a:t>
          </a:r>
        </a:p>
      </dsp:txBody>
      <dsp:txXfrm>
        <a:off x="2189414" y="1276728"/>
        <a:ext cx="2197341" cy="421365"/>
      </dsp:txXfrm>
    </dsp:sp>
    <dsp:sp modelId="{67C5B7E9-E61C-AD4B-9486-9A74CF84F956}">
      <dsp:nvSpPr>
        <dsp:cNvPr id="0" name=""/>
        <dsp:cNvSpPr/>
      </dsp:nvSpPr>
      <dsp:spPr>
        <a:xfrm>
          <a:off x="63341" y="2288005"/>
          <a:ext cx="2441490" cy="1264095"/>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78378" numCol="1" spcCol="1270" anchor="ctr" anchorCtr="0">
          <a:noAutofit/>
        </a:bodyPr>
        <a:lstStyle/>
        <a:p>
          <a:pPr marL="0" lvl="0" indent="0" algn="ctr" defTabSz="889000">
            <a:lnSpc>
              <a:spcPct val="90000"/>
            </a:lnSpc>
            <a:spcBef>
              <a:spcPct val="0"/>
            </a:spcBef>
            <a:spcAft>
              <a:spcPct val="35000"/>
            </a:spcAft>
            <a:buNone/>
          </a:pPr>
          <a:r>
            <a:rPr lang="en-US" sz="2000" kern="1200" dirty="0"/>
            <a:t>1. </a:t>
          </a:r>
          <a:r>
            <a:rPr lang="en-US" sz="2000" kern="1200" dirty="0" err="1"/>
            <a:t>set_up_problem</a:t>
          </a:r>
          <a:r>
            <a:rPr lang="en-US" sz="2000" kern="1200" dirty="0"/>
            <a:t>()</a:t>
          </a:r>
          <a:br>
            <a:rPr lang="en-US" sz="2000" kern="1200" dirty="0"/>
          </a:br>
          <a:r>
            <a:rPr lang="en-US" sz="2000" kern="1200" dirty="0"/>
            <a:t>2. </a:t>
          </a:r>
          <a:r>
            <a:rPr lang="en-US" sz="2000" kern="1200" dirty="0" err="1"/>
            <a:t>generate_percept</a:t>
          </a:r>
          <a:r>
            <a:rPr lang="en-US" sz="2000" kern="1200" dirty="0"/>
            <a:t>()</a:t>
          </a:r>
          <a:br>
            <a:rPr lang="en-US" sz="2000" kern="1200" dirty="0"/>
          </a:br>
          <a:r>
            <a:rPr lang="en-US" sz="2000" kern="1200" dirty="0"/>
            <a:t>3. </a:t>
          </a:r>
          <a:r>
            <a:rPr lang="en-US" sz="2000" kern="1200" dirty="0" err="1"/>
            <a:t>solve_hierarchies</a:t>
          </a:r>
          <a:r>
            <a:rPr lang="en-US" sz="2000" kern="1200" dirty="0"/>
            <a:t>()</a:t>
          </a:r>
        </a:p>
      </dsp:txBody>
      <dsp:txXfrm>
        <a:off x="63341" y="2288005"/>
        <a:ext cx="2441490" cy="1264095"/>
      </dsp:txXfrm>
    </dsp:sp>
    <dsp:sp modelId="{0F379D46-1E22-B846-B8BC-4DFA4E6D9840}">
      <dsp:nvSpPr>
        <dsp:cNvPr id="0" name=""/>
        <dsp:cNvSpPr/>
      </dsp:nvSpPr>
      <dsp:spPr>
        <a:xfrm>
          <a:off x="551639" y="3271190"/>
          <a:ext cx="2197341" cy="421365"/>
        </a:xfrm>
        <a:prstGeom prst="rect">
          <a:avLst/>
        </a:prstGeom>
        <a:solidFill>
          <a:schemeClr val="lt1">
            <a:alpha val="90000"/>
            <a:hueOff val="0"/>
            <a:satOff val="0"/>
            <a:lumOff val="0"/>
            <a:alphaOff val="0"/>
          </a:schemeClr>
        </a:solid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Method</a:t>
          </a:r>
        </a:p>
      </dsp:txBody>
      <dsp:txXfrm>
        <a:off x="551639" y="3271190"/>
        <a:ext cx="2197341" cy="421365"/>
      </dsp:txXfrm>
    </dsp:sp>
    <dsp:sp modelId="{3A890A85-8283-5E43-B6A0-A10C6656FEDD}">
      <dsp:nvSpPr>
        <dsp:cNvPr id="0" name=""/>
        <dsp:cNvSpPr/>
      </dsp:nvSpPr>
      <dsp:spPr>
        <a:xfrm>
          <a:off x="3338891" y="2288005"/>
          <a:ext cx="2441490" cy="1264095"/>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78378"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t>1. Concept Hierarchies</a:t>
          </a:r>
          <a:br>
            <a:rPr lang="en-US" sz="2000" kern="1200" dirty="0"/>
          </a:br>
          <a:r>
            <a:rPr lang="en-US" sz="2000" kern="1200" dirty="0"/>
            <a:t>2. Equivalence Class</a:t>
          </a:r>
          <a:br>
            <a:rPr lang="en-US" sz="2000" kern="1200" dirty="0"/>
          </a:br>
          <a:r>
            <a:rPr lang="en-US" sz="2000" kern="1200" dirty="0"/>
            <a:t>3. Superclass/Subclass</a:t>
          </a:r>
        </a:p>
      </dsp:txBody>
      <dsp:txXfrm>
        <a:off x="3338891" y="2288005"/>
        <a:ext cx="2441490" cy="1264095"/>
      </dsp:txXfrm>
    </dsp:sp>
    <dsp:sp modelId="{A3899EAE-2989-DF4F-915D-0A2730904415}">
      <dsp:nvSpPr>
        <dsp:cNvPr id="0" name=""/>
        <dsp:cNvSpPr/>
      </dsp:nvSpPr>
      <dsp:spPr>
        <a:xfrm>
          <a:off x="3827189" y="3271190"/>
          <a:ext cx="2197341" cy="421365"/>
        </a:xfrm>
        <a:prstGeom prst="rect">
          <a:avLst/>
        </a:prstGeom>
        <a:solidFill>
          <a:schemeClr val="lt1">
            <a:alpha val="90000"/>
            <a:hueOff val="0"/>
            <a:satOff val="0"/>
            <a:lumOff val="0"/>
            <a:alphaOff val="0"/>
          </a:schemeClr>
        </a:solid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Knowledge</a:t>
          </a:r>
        </a:p>
      </dsp:txBody>
      <dsp:txXfrm>
        <a:off x="3827189" y="3271190"/>
        <a:ext cx="2197341" cy="4213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745C2-2630-F248-8EF0-13F616C63329}">
      <dsp:nvSpPr>
        <dsp:cNvPr id="0" name=""/>
        <dsp:cNvSpPr/>
      </dsp:nvSpPr>
      <dsp:spPr>
        <a:xfrm>
          <a:off x="1439" y="723027"/>
          <a:ext cx="3368296" cy="16841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Automate TMK Creation</a:t>
          </a:r>
        </a:p>
      </dsp:txBody>
      <dsp:txXfrm>
        <a:off x="50766" y="772354"/>
        <a:ext cx="3269642" cy="1585494"/>
      </dsp:txXfrm>
    </dsp:sp>
    <dsp:sp modelId="{01F95B9F-64D5-A64D-B19F-A90919382AB1}">
      <dsp:nvSpPr>
        <dsp:cNvPr id="0" name=""/>
        <dsp:cNvSpPr/>
      </dsp:nvSpPr>
      <dsp:spPr>
        <a:xfrm>
          <a:off x="338269" y="2407175"/>
          <a:ext cx="336829" cy="1263111"/>
        </a:xfrm>
        <a:custGeom>
          <a:avLst/>
          <a:gdLst/>
          <a:ahLst/>
          <a:cxnLst/>
          <a:rect l="0" t="0" r="0" b="0"/>
          <a:pathLst>
            <a:path>
              <a:moveTo>
                <a:pt x="0" y="0"/>
              </a:moveTo>
              <a:lnTo>
                <a:pt x="0" y="1263111"/>
              </a:lnTo>
              <a:lnTo>
                <a:pt x="336829" y="12631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99578F-3A81-B046-9663-F5BEF66FABAE}">
      <dsp:nvSpPr>
        <dsp:cNvPr id="0" name=""/>
        <dsp:cNvSpPr/>
      </dsp:nvSpPr>
      <dsp:spPr>
        <a:xfrm>
          <a:off x="675098" y="2828212"/>
          <a:ext cx="2694637" cy="16841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Use Gen-AI to automatically create TMK</a:t>
          </a:r>
        </a:p>
      </dsp:txBody>
      <dsp:txXfrm>
        <a:off x="724425" y="2877539"/>
        <a:ext cx="2595983" cy="1585494"/>
      </dsp:txXfrm>
    </dsp:sp>
    <dsp:sp modelId="{D7AD3702-7BD2-A641-B5CD-2ABFEFE33C85}">
      <dsp:nvSpPr>
        <dsp:cNvPr id="0" name=""/>
        <dsp:cNvSpPr/>
      </dsp:nvSpPr>
      <dsp:spPr>
        <a:xfrm>
          <a:off x="4211809" y="723027"/>
          <a:ext cx="3368296" cy="168414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Splice Into Videos</a:t>
          </a:r>
        </a:p>
      </dsp:txBody>
      <dsp:txXfrm>
        <a:off x="4261136" y="772354"/>
        <a:ext cx="3269642" cy="1585494"/>
      </dsp:txXfrm>
    </dsp:sp>
    <dsp:sp modelId="{D9C386DF-FB91-0E41-BBB0-A8B2E12BF43E}">
      <dsp:nvSpPr>
        <dsp:cNvPr id="0" name=""/>
        <dsp:cNvSpPr/>
      </dsp:nvSpPr>
      <dsp:spPr>
        <a:xfrm>
          <a:off x="4548639" y="2407175"/>
          <a:ext cx="336829" cy="1263111"/>
        </a:xfrm>
        <a:custGeom>
          <a:avLst/>
          <a:gdLst/>
          <a:ahLst/>
          <a:cxnLst/>
          <a:rect l="0" t="0" r="0" b="0"/>
          <a:pathLst>
            <a:path>
              <a:moveTo>
                <a:pt x="0" y="0"/>
              </a:moveTo>
              <a:lnTo>
                <a:pt x="0" y="1263111"/>
              </a:lnTo>
              <a:lnTo>
                <a:pt x="336829" y="12631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A1C9C-8FD7-0345-9C1A-D12FCB0D08C0}">
      <dsp:nvSpPr>
        <dsp:cNvPr id="0" name=""/>
        <dsp:cNvSpPr/>
      </dsp:nvSpPr>
      <dsp:spPr>
        <a:xfrm>
          <a:off x="4885469" y="2828212"/>
          <a:ext cx="2694637" cy="16841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Integrate videos + QA into a single platform</a:t>
          </a:r>
        </a:p>
      </dsp:txBody>
      <dsp:txXfrm>
        <a:off x="4934796" y="2877539"/>
        <a:ext cx="2595983" cy="1585494"/>
      </dsp:txXfrm>
    </dsp:sp>
    <dsp:sp modelId="{C44EF0E5-616C-874D-B4AF-691662D63CB4}">
      <dsp:nvSpPr>
        <dsp:cNvPr id="0" name=""/>
        <dsp:cNvSpPr/>
      </dsp:nvSpPr>
      <dsp:spPr>
        <a:xfrm>
          <a:off x="8422180" y="723027"/>
          <a:ext cx="3368296" cy="168414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Deploy In Class</a:t>
          </a:r>
        </a:p>
      </dsp:txBody>
      <dsp:txXfrm>
        <a:off x="8471507" y="772354"/>
        <a:ext cx="3269642" cy="1585494"/>
      </dsp:txXfrm>
    </dsp:sp>
    <dsp:sp modelId="{BD4210C8-EDEF-D44F-B3A0-E7444104C5FC}">
      <dsp:nvSpPr>
        <dsp:cNvPr id="0" name=""/>
        <dsp:cNvSpPr/>
      </dsp:nvSpPr>
      <dsp:spPr>
        <a:xfrm>
          <a:off x="8759009" y="2407175"/>
          <a:ext cx="336829" cy="1263111"/>
        </a:xfrm>
        <a:custGeom>
          <a:avLst/>
          <a:gdLst/>
          <a:ahLst/>
          <a:cxnLst/>
          <a:rect l="0" t="0" r="0" b="0"/>
          <a:pathLst>
            <a:path>
              <a:moveTo>
                <a:pt x="0" y="0"/>
              </a:moveTo>
              <a:lnTo>
                <a:pt x="0" y="1263111"/>
              </a:lnTo>
              <a:lnTo>
                <a:pt x="336829" y="12631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204780-1D2A-EA48-B737-5DB463B70751}">
      <dsp:nvSpPr>
        <dsp:cNvPr id="0" name=""/>
        <dsp:cNvSpPr/>
      </dsp:nvSpPr>
      <dsp:spPr>
        <a:xfrm>
          <a:off x="9095839" y="2828212"/>
          <a:ext cx="2694637" cy="16841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Test in a live class in Jan 2025</a:t>
          </a:r>
        </a:p>
      </dsp:txBody>
      <dsp:txXfrm>
        <a:off x="9145166" y="2877539"/>
        <a:ext cx="2595983" cy="158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D818E-EAE1-9240-AFF0-F09C4A37DE1A}">
      <dsp:nvSpPr>
        <dsp:cNvPr id="0" name=""/>
        <dsp:cNvSpPr/>
      </dsp:nvSpPr>
      <dsp:spPr>
        <a:xfrm>
          <a:off x="1525892" y="1728"/>
          <a:ext cx="1378127" cy="6428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Passive</a:t>
          </a:r>
        </a:p>
      </dsp:txBody>
      <dsp:txXfrm>
        <a:off x="1544721" y="20557"/>
        <a:ext cx="1340469" cy="605200"/>
      </dsp:txXfrm>
    </dsp:sp>
    <dsp:sp modelId="{BC8E748C-9C34-A642-93E2-D4745AA246AB}">
      <dsp:nvSpPr>
        <dsp:cNvPr id="0" name=""/>
        <dsp:cNvSpPr/>
      </dsp:nvSpPr>
      <dsp:spPr>
        <a:xfrm rot="5400000">
          <a:off x="2094420" y="660657"/>
          <a:ext cx="241071" cy="28928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128170" y="684765"/>
        <a:ext cx="173572" cy="168750"/>
      </dsp:txXfrm>
    </dsp:sp>
    <dsp:sp modelId="{F49D67A8-49A5-CE4C-800C-69550E7DCBE2}">
      <dsp:nvSpPr>
        <dsp:cNvPr id="0" name=""/>
        <dsp:cNvSpPr/>
      </dsp:nvSpPr>
      <dsp:spPr>
        <a:xfrm>
          <a:off x="1525892" y="966015"/>
          <a:ext cx="1378127" cy="642858"/>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Active</a:t>
          </a:r>
        </a:p>
      </dsp:txBody>
      <dsp:txXfrm>
        <a:off x="1544721" y="984844"/>
        <a:ext cx="1340469" cy="605200"/>
      </dsp:txXfrm>
    </dsp:sp>
    <dsp:sp modelId="{6BACEE25-0AA0-5645-863D-2E95508070F3}">
      <dsp:nvSpPr>
        <dsp:cNvPr id="0" name=""/>
        <dsp:cNvSpPr/>
      </dsp:nvSpPr>
      <dsp:spPr>
        <a:xfrm rot="5400000">
          <a:off x="2094420" y="1624944"/>
          <a:ext cx="241071" cy="289286"/>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128170" y="1649052"/>
        <a:ext cx="173572" cy="168750"/>
      </dsp:txXfrm>
    </dsp:sp>
    <dsp:sp modelId="{518ECBA6-3E58-7749-947C-5454EB88353C}">
      <dsp:nvSpPr>
        <dsp:cNvPr id="0" name=""/>
        <dsp:cNvSpPr/>
      </dsp:nvSpPr>
      <dsp:spPr>
        <a:xfrm>
          <a:off x="1525892" y="1930302"/>
          <a:ext cx="1378127" cy="64285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Constructive</a:t>
          </a:r>
        </a:p>
      </dsp:txBody>
      <dsp:txXfrm>
        <a:off x="1544721" y="1949131"/>
        <a:ext cx="1340469" cy="605200"/>
      </dsp:txXfrm>
    </dsp:sp>
    <dsp:sp modelId="{AACB3BC5-280F-0547-B9EC-330A150889D4}">
      <dsp:nvSpPr>
        <dsp:cNvPr id="0" name=""/>
        <dsp:cNvSpPr/>
      </dsp:nvSpPr>
      <dsp:spPr>
        <a:xfrm rot="5400000">
          <a:off x="2094420" y="2589232"/>
          <a:ext cx="241071" cy="28928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128170" y="2613340"/>
        <a:ext cx="173572" cy="168750"/>
      </dsp:txXfrm>
    </dsp:sp>
    <dsp:sp modelId="{3BB8019C-3A1C-A14D-9345-AF7CE599F170}">
      <dsp:nvSpPr>
        <dsp:cNvPr id="0" name=""/>
        <dsp:cNvSpPr/>
      </dsp:nvSpPr>
      <dsp:spPr>
        <a:xfrm>
          <a:off x="1525892" y="2894589"/>
          <a:ext cx="1378127" cy="64285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Interactive</a:t>
          </a:r>
        </a:p>
      </dsp:txBody>
      <dsp:txXfrm>
        <a:off x="1544721" y="2913418"/>
        <a:ext cx="1340469" cy="60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F575-3771-2948-9A30-95911DE71212}">
      <dsp:nvSpPr>
        <dsp:cNvPr id="0" name=""/>
        <dsp:cNvSpPr/>
      </dsp:nvSpPr>
      <dsp:spPr>
        <a:xfrm>
          <a:off x="2412765" y="2842886"/>
          <a:ext cx="1784785" cy="178478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Ivy</a:t>
          </a:r>
        </a:p>
      </dsp:txBody>
      <dsp:txXfrm>
        <a:off x="2674141" y="3104262"/>
        <a:ext cx="1262033" cy="1262033"/>
      </dsp:txXfrm>
    </dsp:sp>
    <dsp:sp modelId="{CDCCBE73-D8C7-1445-95C9-D71AF1731935}">
      <dsp:nvSpPr>
        <dsp:cNvPr id="0" name=""/>
        <dsp:cNvSpPr/>
      </dsp:nvSpPr>
      <dsp:spPr>
        <a:xfrm rot="11700000">
          <a:off x="822309" y="3024637"/>
          <a:ext cx="1559750" cy="50866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7D5387-C762-B640-AC87-DC59EEB65B90}">
      <dsp:nvSpPr>
        <dsp:cNvPr id="0" name=""/>
        <dsp:cNvSpPr/>
      </dsp:nvSpPr>
      <dsp:spPr>
        <a:xfrm>
          <a:off x="1110" y="2398903"/>
          <a:ext cx="1695546" cy="135643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More cognitive engagement</a:t>
          </a:r>
        </a:p>
      </dsp:txBody>
      <dsp:txXfrm>
        <a:off x="40839" y="2438632"/>
        <a:ext cx="1616088" cy="1276978"/>
      </dsp:txXfrm>
    </dsp:sp>
    <dsp:sp modelId="{408A5B6A-D39C-2B44-BE0F-F79ABA76FB39}">
      <dsp:nvSpPr>
        <dsp:cNvPr id="0" name=""/>
        <dsp:cNvSpPr/>
      </dsp:nvSpPr>
      <dsp:spPr>
        <a:xfrm rot="14700000">
          <a:off x="1780186" y="1883083"/>
          <a:ext cx="1559750" cy="508663"/>
        </a:xfrm>
        <a:prstGeom prst="lef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E641A-F09A-5347-AD5A-4F01C62E35DD}">
      <dsp:nvSpPr>
        <dsp:cNvPr id="0" name=""/>
        <dsp:cNvSpPr/>
      </dsp:nvSpPr>
      <dsp:spPr>
        <a:xfrm>
          <a:off x="1382699" y="752390"/>
          <a:ext cx="1695546" cy="135643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Better skill retention</a:t>
          </a:r>
        </a:p>
      </dsp:txBody>
      <dsp:txXfrm>
        <a:off x="1422428" y="792119"/>
        <a:ext cx="1616088" cy="1276978"/>
      </dsp:txXfrm>
    </dsp:sp>
    <dsp:sp modelId="{3CC28CEA-5F34-314A-92E8-3DCE5A14467A}">
      <dsp:nvSpPr>
        <dsp:cNvPr id="0" name=""/>
        <dsp:cNvSpPr/>
      </dsp:nvSpPr>
      <dsp:spPr>
        <a:xfrm rot="17700000">
          <a:off x="3270378" y="1883083"/>
          <a:ext cx="1559750" cy="508663"/>
        </a:xfrm>
        <a:prstGeom prst="lef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4A07B3-ABFA-5D41-9BF8-EE4CB4A7A5DD}">
      <dsp:nvSpPr>
        <dsp:cNvPr id="0" name=""/>
        <dsp:cNvSpPr/>
      </dsp:nvSpPr>
      <dsp:spPr>
        <a:xfrm>
          <a:off x="3532070" y="752390"/>
          <a:ext cx="1695546" cy="135643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Enhanced teaching presence</a:t>
          </a:r>
        </a:p>
      </dsp:txBody>
      <dsp:txXfrm>
        <a:off x="3571799" y="792119"/>
        <a:ext cx="1616088" cy="1276978"/>
      </dsp:txXfrm>
    </dsp:sp>
    <dsp:sp modelId="{D0A2FFE7-D4EF-4240-947A-18F81CBD33EF}">
      <dsp:nvSpPr>
        <dsp:cNvPr id="0" name=""/>
        <dsp:cNvSpPr/>
      </dsp:nvSpPr>
      <dsp:spPr>
        <a:xfrm rot="20700000">
          <a:off x="4228255" y="3024637"/>
          <a:ext cx="1559750" cy="508663"/>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F30548-6D4E-804B-82B6-8C51880DF505}">
      <dsp:nvSpPr>
        <dsp:cNvPr id="0" name=""/>
        <dsp:cNvSpPr/>
      </dsp:nvSpPr>
      <dsp:spPr>
        <a:xfrm>
          <a:off x="4913659" y="2398903"/>
          <a:ext cx="1695546" cy="135643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Better performance</a:t>
          </a:r>
        </a:p>
      </dsp:txBody>
      <dsp:txXfrm>
        <a:off x="4953388" y="2438632"/>
        <a:ext cx="1616088" cy="1276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7E20C-80B6-44AD-99E2-1CB7FD34DB3A}">
      <dsp:nvSpPr>
        <dsp:cNvPr id="0" name=""/>
        <dsp:cNvSpPr/>
      </dsp:nvSpPr>
      <dsp:spPr>
        <a:xfrm>
          <a:off x="-131052" y="8511"/>
          <a:ext cx="5892800" cy="13473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8C301A-79C0-4EC4-978D-38E219B9CC1C}">
      <dsp:nvSpPr>
        <dsp:cNvPr id="0" name=""/>
        <dsp:cNvSpPr/>
      </dsp:nvSpPr>
      <dsp:spPr>
        <a:xfrm>
          <a:off x="276524" y="311667"/>
          <a:ext cx="741048" cy="74104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59D35A-B035-4AE5-99A4-B484AB28544C}">
      <dsp:nvSpPr>
        <dsp:cNvPr id="0" name=""/>
        <dsp:cNvSpPr/>
      </dsp:nvSpPr>
      <dsp:spPr>
        <a:xfrm>
          <a:off x="1160002" y="18130"/>
          <a:ext cx="4863850" cy="131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09" tIns="140809" rIns="140809" bIns="140809" numCol="1" spcCol="1270" anchor="ctr" anchorCtr="0">
          <a:noAutofit/>
        </a:bodyPr>
        <a:lstStyle/>
        <a:p>
          <a:pPr marL="0" lvl="0" indent="0" algn="l" defTabSz="711200">
            <a:lnSpc>
              <a:spcPct val="100000"/>
            </a:lnSpc>
            <a:spcBef>
              <a:spcPct val="0"/>
            </a:spcBef>
            <a:spcAft>
              <a:spcPct val="35000"/>
            </a:spcAft>
            <a:buNone/>
          </a:pPr>
          <a:r>
            <a:rPr lang="en-US" sz="1600" b="1" kern="1200" dirty="0"/>
            <a:t>Survey: </a:t>
          </a:r>
          <a:br>
            <a:rPr lang="en-US" sz="1600" b="1" kern="1200" dirty="0"/>
          </a:br>
          <a:r>
            <a:rPr lang="en-US" sz="1600" b="0" kern="1200" dirty="0"/>
            <a:t>1.</a:t>
          </a:r>
          <a:r>
            <a:rPr lang="en-US" sz="1600" b="1" kern="1200" dirty="0"/>
            <a:t> </a:t>
          </a:r>
          <a:r>
            <a:rPr lang="en-US" sz="1600" kern="1200" dirty="0"/>
            <a:t>Students with tutors outperformed</a:t>
          </a:r>
          <a:br>
            <a:rPr lang="en-US" sz="1600" kern="1200" dirty="0"/>
          </a:br>
          <a:r>
            <a:rPr lang="en-US" sz="1600" b="0" kern="1200" dirty="0"/>
            <a:t>2.</a:t>
          </a:r>
          <a:r>
            <a:rPr lang="en-US" sz="1600" kern="1200" dirty="0"/>
            <a:t> 80% found tutors engaging &amp; interactive</a:t>
          </a:r>
          <a:r>
            <a:rPr lang="en-US" sz="1600" kern="1200" baseline="30000" dirty="0"/>
            <a:t>2</a:t>
          </a:r>
          <a:endParaRPr lang="en-US" sz="1600" kern="1200" dirty="0"/>
        </a:p>
      </dsp:txBody>
      <dsp:txXfrm>
        <a:off x="1160002" y="18130"/>
        <a:ext cx="4863850" cy="1311237"/>
      </dsp:txXfrm>
    </dsp:sp>
    <dsp:sp modelId="{087090DE-3DD9-4140-874C-DC7DEFF58BBA}">
      <dsp:nvSpPr>
        <dsp:cNvPr id="0" name=""/>
        <dsp:cNvSpPr/>
      </dsp:nvSpPr>
      <dsp:spPr>
        <a:xfrm>
          <a:off x="-131052" y="1721176"/>
          <a:ext cx="5892800" cy="13473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A4EE1-C691-40D9-94BE-F0BACB19EC7F}">
      <dsp:nvSpPr>
        <dsp:cNvPr id="0" name=""/>
        <dsp:cNvSpPr/>
      </dsp:nvSpPr>
      <dsp:spPr>
        <a:xfrm>
          <a:off x="276524" y="2024332"/>
          <a:ext cx="741048" cy="7410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80E675-3C94-44DB-947E-10B1F87F2F26}">
      <dsp:nvSpPr>
        <dsp:cNvPr id="0" name=""/>
        <dsp:cNvSpPr/>
      </dsp:nvSpPr>
      <dsp:spPr>
        <a:xfrm>
          <a:off x="1171030" y="1692713"/>
          <a:ext cx="4841792" cy="140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596" tIns="142596" rIns="142596" bIns="142596" numCol="1" spcCol="1270" anchor="ctr" anchorCtr="0">
          <a:noAutofit/>
        </a:bodyPr>
        <a:lstStyle/>
        <a:p>
          <a:pPr marL="0" lvl="0" indent="0" algn="l" defTabSz="711200">
            <a:lnSpc>
              <a:spcPct val="100000"/>
            </a:lnSpc>
            <a:spcBef>
              <a:spcPct val="0"/>
            </a:spcBef>
            <a:spcAft>
              <a:spcPct val="35000"/>
            </a:spcAft>
            <a:buNone/>
          </a:pPr>
          <a:r>
            <a:rPr lang="en-US" sz="1600" b="1" kern="1200" dirty="0"/>
            <a:t>Problems:</a:t>
          </a:r>
          <a:br>
            <a:rPr lang="en-US" sz="1600" b="1" kern="1200" dirty="0"/>
          </a:br>
          <a:r>
            <a:rPr lang="en-US" sz="1600" kern="1200" dirty="0"/>
            <a:t>1. Ad-hoc approach used</a:t>
          </a:r>
          <a:br>
            <a:rPr lang="en-US" sz="1600" kern="1200" dirty="0"/>
          </a:br>
          <a:r>
            <a:rPr lang="en-US" sz="1600" kern="1200" dirty="0"/>
            <a:t>2. Coupled with Udacity</a:t>
          </a:r>
        </a:p>
      </dsp:txBody>
      <dsp:txXfrm>
        <a:off x="1171030" y="1692713"/>
        <a:ext cx="4841792" cy="1404287"/>
      </dsp:txXfrm>
    </dsp:sp>
    <dsp:sp modelId="{CDD0DC1C-98B9-4D49-8A90-3C887566C4C6}">
      <dsp:nvSpPr>
        <dsp:cNvPr id="0" name=""/>
        <dsp:cNvSpPr/>
      </dsp:nvSpPr>
      <dsp:spPr>
        <a:xfrm>
          <a:off x="-131052" y="3433841"/>
          <a:ext cx="5892800" cy="13473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31E7CB-A492-D645-BB4F-ABB22D2701D9}">
      <dsp:nvSpPr>
        <dsp:cNvPr id="0" name=""/>
        <dsp:cNvSpPr/>
      </dsp:nvSpPr>
      <dsp:spPr>
        <a:xfrm>
          <a:off x="276524" y="3736997"/>
          <a:ext cx="741048" cy="7410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3667C3-44BB-FF4F-B4FD-065847422C75}">
      <dsp:nvSpPr>
        <dsp:cNvPr id="0" name=""/>
        <dsp:cNvSpPr/>
      </dsp:nvSpPr>
      <dsp:spPr>
        <a:xfrm>
          <a:off x="1233044" y="3450217"/>
          <a:ext cx="4717766" cy="128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20" tIns="139320" rIns="139320" bIns="139320" numCol="1" spcCol="1270" anchor="ctr" anchorCtr="0">
          <a:noAutofit/>
        </a:bodyPr>
        <a:lstStyle/>
        <a:p>
          <a:pPr marL="0" lvl="0" indent="0" algn="l" defTabSz="711200">
            <a:lnSpc>
              <a:spcPct val="100000"/>
            </a:lnSpc>
            <a:spcBef>
              <a:spcPct val="0"/>
            </a:spcBef>
            <a:spcAft>
              <a:spcPct val="35000"/>
            </a:spcAft>
            <a:buNone/>
          </a:pPr>
          <a:r>
            <a:rPr lang="en-US" sz="1600" b="1" kern="1200" dirty="0"/>
            <a:t>Proposed Changes:</a:t>
          </a:r>
          <a:br>
            <a:rPr lang="en-US" sz="1600" kern="1200" dirty="0"/>
          </a:br>
          <a:r>
            <a:rPr lang="en-US" sz="1600" kern="1200" dirty="0"/>
            <a:t>1. Model skills using a structured representation</a:t>
          </a:r>
          <a:br>
            <a:rPr lang="en-US" sz="1600" kern="1200" dirty="0"/>
          </a:br>
          <a:r>
            <a:rPr lang="en-US" sz="1600" kern="1200" dirty="0"/>
            <a:t>2. Leverage Generative AI</a:t>
          </a:r>
        </a:p>
      </dsp:txBody>
      <dsp:txXfrm>
        <a:off x="1233044" y="3450217"/>
        <a:ext cx="4717766" cy="1283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C877A-5E4D-994B-A45C-35D802B0AF96}">
      <dsp:nvSpPr>
        <dsp:cNvPr id="0" name=""/>
        <dsp:cNvSpPr/>
      </dsp:nvSpPr>
      <dsp:spPr>
        <a:xfrm>
          <a:off x="2058707" y="1718909"/>
          <a:ext cx="1040371" cy="10403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Skill</a:t>
          </a:r>
        </a:p>
      </dsp:txBody>
      <dsp:txXfrm>
        <a:off x="2211066" y="1871268"/>
        <a:ext cx="735653" cy="735653"/>
      </dsp:txXfrm>
    </dsp:sp>
    <dsp:sp modelId="{9E35D4EE-32B5-544C-B314-483E0B14DA0C}">
      <dsp:nvSpPr>
        <dsp:cNvPr id="0" name=""/>
        <dsp:cNvSpPr/>
      </dsp:nvSpPr>
      <dsp:spPr>
        <a:xfrm rot="16200000">
          <a:off x="2468444" y="1339904"/>
          <a:ext cx="220898" cy="3537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501579" y="1443784"/>
        <a:ext cx="154629" cy="212236"/>
      </dsp:txXfrm>
    </dsp:sp>
    <dsp:sp modelId="{7A5C88C3-D527-0D4D-B6FA-EEEBB66F476A}">
      <dsp:nvSpPr>
        <dsp:cNvPr id="0" name=""/>
        <dsp:cNvSpPr/>
      </dsp:nvSpPr>
      <dsp:spPr>
        <a:xfrm>
          <a:off x="1928661" y="1656"/>
          <a:ext cx="1300464" cy="130046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Task</a:t>
          </a:r>
        </a:p>
      </dsp:txBody>
      <dsp:txXfrm>
        <a:off x="2119110" y="192105"/>
        <a:ext cx="919566" cy="919566"/>
      </dsp:txXfrm>
    </dsp:sp>
    <dsp:sp modelId="{FA25C3A9-D638-8841-AD40-3805D4A19F02}">
      <dsp:nvSpPr>
        <dsp:cNvPr id="0" name=""/>
        <dsp:cNvSpPr/>
      </dsp:nvSpPr>
      <dsp:spPr>
        <a:xfrm rot="1800000">
          <a:off x="3093999" y="2423396"/>
          <a:ext cx="220898" cy="353726"/>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98438" y="2477574"/>
        <a:ext cx="154629" cy="212236"/>
      </dsp:txXfrm>
    </dsp:sp>
    <dsp:sp modelId="{7504AA68-283E-1F4C-827B-A8ED7BF26855}">
      <dsp:nvSpPr>
        <dsp:cNvPr id="0" name=""/>
        <dsp:cNvSpPr/>
      </dsp:nvSpPr>
      <dsp:spPr>
        <a:xfrm>
          <a:off x="3303222" y="2382466"/>
          <a:ext cx="1300464" cy="1300464"/>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Method</a:t>
          </a:r>
        </a:p>
      </dsp:txBody>
      <dsp:txXfrm>
        <a:off x="3493671" y="2572915"/>
        <a:ext cx="919566" cy="919566"/>
      </dsp:txXfrm>
    </dsp:sp>
    <dsp:sp modelId="{6D6BF705-6132-3E4B-86E8-01266C60ECB7}">
      <dsp:nvSpPr>
        <dsp:cNvPr id="0" name=""/>
        <dsp:cNvSpPr/>
      </dsp:nvSpPr>
      <dsp:spPr>
        <a:xfrm rot="9000000">
          <a:off x="1842889" y="2423396"/>
          <a:ext cx="220898" cy="35372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904719" y="2477574"/>
        <a:ext cx="154629" cy="212236"/>
      </dsp:txXfrm>
    </dsp:sp>
    <dsp:sp modelId="{0DBF42D2-8F9A-D944-AB72-2426C47B987C}">
      <dsp:nvSpPr>
        <dsp:cNvPr id="0" name=""/>
        <dsp:cNvSpPr/>
      </dsp:nvSpPr>
      <dsp:spPr>
        <a:xfrm>
          <a:off x="554099" y="2382466"/>
          <a:ext cx="1300464" cy="130046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Knowledge</a:t>
          </a:r>
        </a:p>
      </dsp:txBody>
      <dsp:txXfrm>
        <a:off x="744548" y="2572915"/>
        <a:ext cx="919566" cy="919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18E5C-5572-3F47-9F27-E4C86FC1BFD0}">
      <dsp:nvSpPr>
        <dsp:cNvPr id="0" name=""/>
        <dsp:cNvSpPr/>
      </dsp:nvSpPr>
      <dsp:spPr>
        <a:xfrm>
          <a:off x="2921861" y="1557638"/>
          <a:ext cx="417030" cy="1362414"/>
        </a:xfrm>
        <a:custGeom>
          <a:avLst/>
          <a:gdLst/>
          <a:ahLst/>
          <a:cxnLst/>
          <a:rect l="0" t="0" r="0" b="0"/>
          <a:pathLst>
            <a:path>
              <a:moveTo>
                <a:pt x="0" y="0"/>
              </a:moveTo>
              <a:lnTo>
                <a:pt x="0" y="1362414"/>
              </a:lnTo>
              <a:lnTo>
                <a:pt x="417030" y="1362414"/>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D6518-8F54-AC44-AC17-EABC884DA3EC}">
      <dsp:nvSpPr>
        <dsp:cNvPr id="0" name=""/>
        <dsp:cNvSpPr/>
      </dsp:nvSpPr>
      <dsp:spPr>
        <a:xfrm>
          <a:off x="2504831" y="1557638"/>
          <a:ext cx="417030" cy="1362414"/>
        </a:xfrm>
        <a:custGeom>
          <a:avLst/>
          <a:gdLst/>
          <a:ahLst/>
          <a:cxnLst/>
          <a:rect l="0" t="0" r="0" b="0"/>
          <a:pathLst>
            <a:path>
              <a:moveTo>
                <a:pt x="417030" y="0"/>
              </a:moveTo>
              <a:lnTo>
                <a:pt x="417030" y="1362414"/>
              </a:lnTo>
              <a:lnTo>
                <a:pt x="0" y="1362414"/>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24AE5F-34AF-CE46-96C0-BC4A6B031528}">
      <dsp:nvSpPr>
        <dsp:cNvPr id="0" name=""/>
        <dsp:cNvSpPr/>
      </dsp:nvSpPr>
      <dsp:spPr>
        <a:xfrm>
          <a:off x="1701116" y="293543"/>
          <a:ext cx="2441490" cy="1264095"/>
        </a:xfrm>
        <a:prstGeom prst="rect">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78378" numCol="1" spcCol="1270" anchor="ctr" anchorCtr="0">
          <a:noAutofit/>
        </a:bodyPr>
        <a:lstStyle/>
        <a:p>
          <a:pPr marL="0" lvl="0" indent="0" algn="ctr" defTabSz="666750">
            <a:lnSpc>
              <a:spcPct val="90000"/>
            </a:lnSpc>
            <a:spcBef>
              <a:spcPct val="0"/>
            </a:spcBef>
            <a:spcAft>
              <a:spcPct val="35000"/>
            </a:spcAft>
            <a:buNone/>
          </a:pPr>
          <a:r>
            <a:rPr lang="en-US" sz="1500" kern="1200" dirty="0"/>
            <a:t>Compose an email</a:t>
          </a:r>
        </a:p>
      </dsp:txBody>
      <dsp:txXfrm>
        <a:off x="1701116" y="293543"/>
        <a:ext cx="2441490" cy="1264095"/>
      </dsp:txXfrm>
    </dsp:sp>
    <dsp:sp modelId="{0776DB90-E09C-1445-A61D-8A8B07C5F999}">
      <dsp:nvSpPr>
        <dsp:cNvPr id="0" name=""/>
        <dsp:cNvSpPr/>
      </dsp:nvSpPr>
      <dsp:spPr>
        <a:xfrm>
          <a:off x="2189414" y="1276728"/>
          <a:ext cx="2197341" cy="421365"/>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Task</a:t>
          </a:r>
        </a:p>
      </dsp:txBody>
      <dsp:txXfrm>
        <a:off x="2189414" y="1276728"/>
        <a:ext cx="2197341" cy="421365"/>
      </dsp:txXfrm>
    </dsp:sp>
    <dsp:sp modelId="{67C5B7E9-E61C-AD4B-9486-9A74CF84F956}">
      <dsp:nvSpPr>
        <dsp:cNvPr id="0" name=""/>
        <dsp:cNvSpPr/>
      </dsp:nvSpPr>
      <dsp:spPr>
        <a:xfrm>
          <a:off x="63341" y="2288005"/>
          <a:ext cx="2441490" cy="1264095"/>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78378" numCol="1" spcCol="1270" anchor="ctr" anchorCtr="0">
          <a:noAutofit/>
        </a:bodyPr>
        <a:lstStyle/>
        <a:p>
          <a:pPr marL="0" lvl="0" indent="0" algn="ctr" defTabSz="666750">
            <a:lnSpc>
              <a:spcPct val="90000"/>
            </a:lnSpc>
            <a:spcBef>
              <a:spcPct val="0"/>
            </a:spcBef>
            <a:spcAft>
              <a:spcPct val="35000"/>
            </a:spcAft>
            <a:buNone/>
          </a:pPr>
          <a:r>
            <a:rPr lang="en-US" sz="1500" kern="1200" dirty="0"/>
            <a:t>1. Open email client</a:t>
          </a:r>
          <a:br>
            <a:rPr lang="en-US" sz="1500" kern="1200" dirty="0"/>
          </a:br>
          <a:r>
            <a:rPr lang="en-US" sz="1500" kern="1200" dirty="0"/>
            <a:t>2. Click "Compose"</a:t>
          </a:r>
          <a:br>
            <a:rPr lang="en-US" sz="1500" kern="1200" dirty="0"/>
          </a:br>
          <a:r>
            <a:rPr lang="en-US" sz="1500" kern="1200" dirty="0"/>
            <a:t>3. Enter address, subject, body</a:t>
          </a:r>
          <a:br>
            <a:rPr lang="en-US" sz="1500" kern="1200" dirty="0"/>
          </a:br>
          <a:r>
            <a:rPr lang="en-US" sz="1500" kern="1200" dirty="0"/>
            <a:t>4. Click "Send"</a:t>
          </a:r>
        </a:p>
      </dsp:txBody>
      <dsp:txXfrm>
        <a:off x="63341" y="2288005"/>
        <a:ext cx="2441490" cy="1264095"/>
      </dsp:txXfrm>
    </dsp:sp>
    <dsp:sp modelId="{0F379D46-1E22-B846-B8BC-4DFA4E6D9840}">
      <dsp:nvSpPr>
        <dsp:cNvPr id="0" name=""/>
        <dsp:cNvSpPr/>
      </dsp:nvSpPr>
      <dsp:spPr>
        <a:xfrm>
          <a:off x="551639" y="3271190"/>
          <a:ext cx="2197341" cy="421365"/>
        </a:xfrm>
        <a:prstGeom prst="rect">
          <a:avLst/>
        </a:prstGeom>
        <a:solidFill>
          <a:schemeClr val="lt1">
            <a:alpha val="90000"/>
            <a:hueOff val="0"/>
            <a:satOff val="0"/>
            <a:lumOff val="0"/>
            <a:alphaOff val="0"/>
          </a:schemeClr>
        </a:solid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Method</a:t>
          </a:r>
        </a:p>
      </dsp:txBody>
      <dsp:txXfrm>
        <a:off x="551639" y="3271190"/>
        <a:ext cx="2197341" cy="421365"/>
      </dsp:txXfrm>
    </dsp:sp>
    <dsp:sp modelId="{3A890A85-8283-5E43-B6A0-A10C6656FEDD}">
      <dsp:nvSpPr>
        <dsp:cNvPr id="0" name=""/>
        <dsp:cNvSpPr/>
      </dsp:nvSpPr>
      <dsp:spPr>
        <a:xfrm>
          <a:off x="3338891" y="2288005"/>
          <a:ext cx="2441490" cy="1264095"/>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78378" numCol="1" spcCol="1270" anchor="ctr" anchorCtr="0">
          <a:noAutofit/>
        </a:bodyPr>
        <a:lstStyle/>
        <a:p>
          <a:pPr marL="0" lvl="0" indent="0" algn="ctr" defTabSz="666750">
            <a:lnSpc>
              <a:spcPct val="90000"/>
            </a:lnSpc>
            <a:spcBef>
              <a:spcPct val="0"/>
            </a:spcBef>
            <a:spcAft>
              <a:spcPct val="35000"/>
            </a:spcAft>
            <a:buFont typeface="+mj-lt"/>
            <a:buNone/>
          </a:pPr>
          <a:r>
            <a:rPr lang="en-US" sz="1500" kern="1200" dirty="0"/>
            <a:t>1. Computer Skills</a:t>
          </a:r>
          <a:br>
            <a:rPr lang="en-US" sz="1500" kern="1200" dirty="0"/>
          </a:br>
          <a:r>
            <a:rPr lang="en-US" sz="1500" kern="1200" dirty="0"/>
            <a:t>2. Typing Skills</a:t>
          </a:r>
          <a:br>
            <a:rPr lang="en-US" sz="1500" kern="1200" dirty="0"/>
          </a:br>
          <a:r>
            <a:rPr lang="en-US" sz="1500" kern="1200" dirty="0"/>
            <a:t>3. Internet Usage</a:t>
          </a:r>
          <a:br>
            <a:rPr lang="en-US" sz="1500" kern="1200" dirty="0"/>
          </a:br>
          <a:r>
            <a:rPr lang="en-US" sz="1500" kern="1200" dirty="0"/>
            <a:t>4. Recipient's Address</a:t>
          </a:r>
        </a:p>
      </dsp:txBody>
      <dsp:txXfrm>
        <a:off x="3338891" y="2288005"/>
        <a:ext cx="2441490" cy="1264095"/>
      </dsp:txXfrm>
    </dsp:sp>
    <dsp:sp modelId="{A3899EAE-2989-DF4F-915D-0A2730904415}">
      <dsp:nvSpPr>
        <dsp:cNvPr id="0" name=""/>
        <dsp:cNvSpPr/>
      </dsp:nvSpPr>
      <dsp:spPr>
        <a:xfrm>
          <a:off x="3827189" y="3271190"/>
          <a:ext cx="2197341" cy="421365"/>
        </a:xfrm>
        <a:prstGeom prst="rect">
          <a:avLst/>
        </a:prstGeom>
        <a:solidFill>
          <a:schemeClr val="lt1">
            <a:alpha val="90000"/>
            <a:hueOff val="0"/>
            <a:satOff val="0"/>
            <a:lumOff val="0"/>
            <a:alphaOff val="0"/>
          </a:schemeClr>
        </a:solid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Knowledge</a:t>
          </a:r>
        </a:p>
      </dsp:txBody>
      <dsp:txXfrm>
        <a:off x="3827189" y="3271190"/>
        <a:ext cx="2197341" cy="421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DD848-A086-0E49-A928-B0BB5BDC6244}">
      <dsp:nvSpPr>
        <dsp:cNvPr id="0" name=""/>
        <dsp:cNvSpPr/>
      </dsp:nvSpPr>
      <dsp:spPr>
        <a:xfrm>
          <a:off x="253524" y="1082"/>
          <a:ext cx="1899489" cy="189948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Cognitive AI</a:t>
          </a:r>
        </a:p>
      </dsp:txBody>
      <dsp:txXfrm>
        <a:off x="531698" y="279256"/>
        <a:ext cx="1343141" cy="1343141"/>
      </dsp:txXfrm>
    </dsp:sp>
    <dsp:sp modelId="{57E88D11-FD5D-7847-9B19-1DD2FADFD859}">
      <dsp:nvSpPr>
        <dsp:cNvPr id="0" name=""/>
        <dsp:cNvSpPr/>
      </dsp:nvSpPr>
      <dsp:spPr>
        <a:xfrm>
          <a:off x="2307252" y="399975"/>
          <a:ext cx="1101703" cy="1101703"/>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453283" y="821266"/>
        <a:ext cx="809641" cy="259121"/>
      </dsp:txXfrm>
    </dsp:sp>
    <dsp:sp modelId="{66CA944C-4788-8841-B3A5-383B8BE145D3}">
      <dsp:nvSpPr>
        <dsp:cNvPr id="0" name=""/>
        <dsp:cNvSpPr/>
      </dsp:nvSpPr>
      <dsp:spPr>
        <a:xfrm>
          <a:off x="3563194" y="1082"/>
          <a:ext cx="1899489" cy="189948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Gen AI</a:t>
          </a:r>
        </a:p>
      </dsp:txBody>
      <dsp:txXfrm>
        <a:off x="3841368" y="279256"/>
        <a:ext cx="1343141" cy="1343141"/>
      </dsp:txXfrm>
    </dsp:sp>
    <dsp:sp modelId="{11E1B660-E601-A648-9525-6AF805B92DA9}">
      <dsp:nvSpPr>
        <dsp:cNvPr id="0" name=""/>
        <dsp:cNvSpPr/>
      </dsp:nvSpPr>
      <dsp:spPr>
        <a:xfrm>
          <a:off x="5616922" y="399975"/>
          <a:ext cx="1101703" cy="1101703"/>
        </a:xfrm>
        <a:prstGeom prst="mathEqual">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762953" y="626926"/>
        <a:ext cx="809641" cy="647801"/>
      </dsp:txXfrm>
    </dsp:sp>
    <dsp:sp modelId="{BEC8C7F0-3F26-6542-B96D-AF60E206CDF1}">
      <dsp:nvSpPr>
        <dsp:cNvPr id="0" name=""/>
        <dsp:cNvSpPr/>
      </dsp:nvSpPr>
      <dsp:spPr>
        <a:xfrm>
          <a:off x="6872864" y="1082"/>
          <a:ext cx="1899489" cy="1899489"/>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Response</a:t>
          </a:r>
        </a:p>
      </dsp:txBody>
      <dsp:txXfrm>
        <a:off x="7151038" y="279256"/>
        <a:ext cx="1343141" cy="13431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9D27-EECC-234D-8717-F38110B117C4}">
      <dsp:nvSpPr>
        <dsp:cNvPr id="0" name=""/>
        <dsp:cNvSpPr/>
      </dsp:nvSpPr>
      <dsp:spPr>
        <a:xfrm>
          <a:off x="0" y="945387"/>
          <a:ext cx="8128000" cy="1260517"/>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30A2B-EF20-C945-A384-1019D220268A}">
      <dsp:nvSpPr>
        <dsp:cNvPr id="0" name=""/>
        <dsp:cNvSpPr/>
      </dsp:nvSpPr>
      <dsp:spPr>
        <a:xfrm>
          <a:off x="3571" y="0"/>
          <a:ext cx="2357437" cy="126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Classify T/M/K/Multi</a:t>
          </a:r>
        </a:p>
      </dsp:txBody>
      <dsp:txXfrm>
        <a:off x="3571" y="0"/>
        <a:ext cx="2357437" cy="1260517"/>
      </dsp:txXfrm>
    </dsp:sp>
    <dsp:sp modelId="{549EAFDB-EBCB-2E40-B798-3EF88366F107}">
      <dsp:nvSpPr>
        <dsp:cNvPr id="0" name=""/>
        <dsp:cNvSpPr/>
      </dsp:nvSpPr>
      <dsp:spPr>
        <a:xfrm>
          <a:off x="1024725" y="1418081"/>
          <a:ext cx="315129" cy="3151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F1A4D-95B9-354F-9DB8-68D8702E81C4}">
      <dsp:nvSpPr>
        <dsp:cNvPr id="0" name=""/>
        <dsp:cNvSpPr/>
      </dsp:nvSpPr>
      <dsp:spPr>
        <a:xfrm>
          <a:off x="2478881" y="1890775"/>
          <a:ext cx="2357437" cy="126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Localize / Simulate</a:t>
          </a:r>
        </a:p>
      </dsp:txBody>
      <dsp:txXfrm>
        <a:off x="2478881" y="1890775"/>
        <a:ext cx="2357437" cy="1260517"/>
      </dsp:txXfrm>
    </dsp:sp>
    <dsp:sp modelId="{38FC1B00-1D2F-174C-BB14-2EE2E689DF2F}">
      <dsp:nvSpPr>
        <dsp:cNvPr id="0" name=""/>
        <dsp:cNvSpPr/>
      </dsp:nvSpPr>
      <dsp:spPr>
        <a:xfrm>
          <a:off x="3500035" y="1418081"/>
          <a:ext cx="315129" cy="31512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76A1A-3DB5-E348-ABB2-99576B107455}">
      <dsp:nvSpPr>
        <dsp:cNvPr id="0" name=""/>
        <dsp:cNvSpPr/>
      </dsp:nvSpPr>
      <dsp:spPr>
        <a:xfrm>
          <a:off x="4954190" y="0"/>
          <a:ext cx="2357437" cy="126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Natural Language Response</a:t>
          </a:r>
        </a:p>
      </dsp:txBody>
      <dsp:txXfrm>
        <a:off x="4954190" y="0"/>
        <a:ext cx="2357437" cy="1260517"/>
      </dsp:txXfrm>
    </dsp:sp>
    <dsp:sp modelId="{6C4D6DEE-1729-A345-85B9-C25938F51935}">
      <dsp:nvSpPr>
        <dsp:cNvPr id="0" name=""/>
        <dsp:cNvSpPr/>
      </dsp:nvSpPr>
      <dsp:spPr>
        <a:xfrm>
          <a:off x="5975344" y="1418081"/>
          <a:ext cx="315129" cy="31512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A88E0-196B-2E4D-B45A-6E5440E72D00}">
      <dsp:nvSpPr>
        <dsp:cNvPr id="0" name=""/>
        <dsp:cNvSpPr/>
      </dsp:nvSpPr>
      <dsp:spPr>
        <a:xfrm>
          <a:off x="0" y="129933"/>
          <a:ext cx="4893564" cy="10561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dirty="0"/>
            <a:t>What is an Equivalence Class?</a:t>
          </a:r>
        </a:p>
      </dsp:txBody>
      <dsp:txXfrm>
        <a:off x="51555" y="181488"/>
        <a:ext cx="4790454" cy="952997"/>
      </dsp:txXfrm>
    </dsp:sp>
    <dsp:sp modelId="{935A03D8-D23B-ED43-ABDE-E3C135FF5D6E}">
      <dsp:nvSpPr>
        <dsp:cNvPr id="0" name=""/>
        <dsp:cNvSpPr/>
      </dsp:nvSpPr>
      <dsp:spPr>
        <a:xfrm>
          <a:off x="0" y="1186040"/>
          <a:ext cx="4893564"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37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i="0" kern="1200" dirty="0"/>
            <a:t>An Equivalence Class is an abstraction of a collection of percepts and their values, representing a superclass of related entities. It can also be understood in relation to subclasses…</a:t>
          </a:r>
        </a:p>
      </dsp:txBody>
      <dsp:txXfrm>
        <a:off x="0" y="1186040"/>
        <a:ext cx="4893564" cy="24508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12ACF-100E-7747-B1F6-25B505A5BDA2}"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579A9-7B4D-D84C-BBC1-339C4D4DC7D7}" type="slidenum">
              <a:rPr lang="en-US" smtClean="0"/>
              <a:t>‹#›</a:t>
            </a:fld>
            <a:endParaRPr lang="en-US"/>
          </a:p>
        </p:txBody>
      </p:sp>
    </p:spTree>
    <p:extLst>
      <p:ext uri="{BB962C8B-B14F-4D97-AF65-F5344CB8AC3E}">
        <p14:creationId xmlns:p14="http://schemas.microsoft.com/office/powerpoint/2010/main" val="150165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br>
              <a:rPr lang="en-US" dirty="0"/>
            </a:br>
            <a:r>
              <a:rPr lang="en-US" dirty="0"/>
              <a:t>My name is Rochan, and today I’ll be presenting on understanding and explaining skills in the Ivy project.</a:t>
            </a:r>
          </a:p>
        </p:txBody>
      </p:sp>
      <p:sp>
        <p:nvSpPr>
          <p:cNvPr id="4" name="Slide Number Placeholder 3"/>
          <p:cNvSpPr>
            <a:spLocks noGrp="1"/>
          </p:cNvSpPr>
          <p:nvPr>
            <p:ph type="sldNum" sz="quarter" idx="5"/>
          </p:nvPr>
        </p:nvSpPr>
        <p:spPr/>
        <p:txBody>
          <a:bodyPr/>
          <a:lstStyle/>
          <a:p>
            <a:fld id="{A2D579A9-7B4D-D84C-BBC1-339C4D4DC7D7}" type="slidenum">
              <a:rPr lang="en-US" smtClean="0"/>
              <a:t>1</a:t>
            </a:fld>
            <a:endParaRPr lang="en-US"/>
          </a:p>
        </p:txBody>
      </p:sp>
    </p:spTree>
    <p:extLst>
      <p:ext uri="{BB962C8B-B14F-4D97-AF65-F5344CB8AC3E}">
        <p14:creationId xmlns:p14="http://schemas.microsoft.com/office/powerpoint/2010/main" val="103548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0E0E"/>
                </a:solidFill>
                <a:effectLst/>
                <a:latin typeface=".SF NS"/>
              </a:rPr>
              <a:t>So, we’ve seen in our panels and previous presentations this morning how there has been an exponential increase in demand for online education. Videos play a crucial role in this growth.</a:t>
            </a:r>
          </a:p>
          <a:p>
            <a:endParaRPr lang="en-US" dirty="0">
              <a:solidFill>
                <a:srgbClr val="0E0E0E"/>
              </a:solidFill>
              <a:effectLst/>
              <a:latin typeface=".SF NS"/>
            </a:endParaRPr>
          </a:p>
          <a:p>
            <a:r>
              <a:rPr lang="en-US" dirty="0">
                <a:solidFill>
                  <a:srgbClr val="0E0E0E"/>
                </a:solidFill>
                <a:effectLst/>
                <a:latin typeface=".SF NS"/>
              </a:rPr>
              <a:t>However, there is a major challenge with online videos: they often present information passively. What does this mean? It means that students typically watch the videos without actively engaging with the content. This can lead to a disengaged audience and, ultimately, reduced learning outcomes.</a:t>
            </a:r>
          </a:p>
          <a:p>
            <a:endParaRPr lang="en-US" dirty="0">
              <a:solidFill>
                <a:srgbClr val="0E0E0E"/>
              </a:solidFill>
              <a:effectLst/>
              <a:latin typeface=".SF NS"/>
            </a:endParaRPr>
          </a:p>
          <a:p>
            <a:r>
              <a:rPr lang="en-US" dirty="0">
                <a:solidFill>
                  <a:srgbClr val="0E0E0E"/>
                </a:solidFill>
                <a:effectLst/>
                <a:latin typeface=".SF NS"/>
              </a:rPr>
              <a:t>This is the problem we aim to solve with Ivy, which stands for interactive videos. We embed intelligent coaches directly within lecture videos. This approach not only presents information but actively involves learners through interactive exercises tailored to enhance skill learning and promote learning by doing.</a:t>
            </a:r>
            <a:br>
              <a:rPr lang="en-US" dirty="0">
                <a:solidFill>
                  <a:srgbClr val="0E0E0E"/>
                </a:solidFill>
                <a:effectLst/>
                <a:latin typeface=".SF NS"/>
              </a:rPr>
            </a:br>
            <a:endParaRPr lang="en-US" dirty="0">
              <a:solidFill>
                <a:srgbClr val="0E0E0E"/>
              </a:solidFill>
              <a:effectLst/>
              <a:latin typeface=".SF NS"/>
            </a:endParaRPr>
          </a:p>
          <a:p>
            <a:r>
              <a:rPr lang="en-US" dirty="0">
                <a:solidFill>
                  <a:srgbClr val="0E0E0E"/>
                </a:solidFill>
                <a:effectLst/>
                <a:latin typeface=".SF NS"/>
              </a:rPr>
              <a:t>Our goal is to make skill learning more effective and accessible for adults through these interactive videos. We aim to enhance both the teaching presence and the cognitive presence, creating a more engaging and impactful learning experience.</a:t>
            </a:r>
          </a:p>
        </p:txBody>
      </p:sp>
      <p:sp>
        <p:nvSpPr>
          <p:cNvPr id="4" name="Slide Number Placeholder 3"/>
          <p:cNvSpPr>
            <a:spLocks noGrp="1"/>
          </p:cNvSpPr>
          <p:nvPr>
            <p:ph type="sldNum" sz="quarter" idx="5"/>
          </p:nvPr>
        </p:nvSpPr>
        <p:spPr/>
        <p:txBody>
          <a:bodyPr/>
          <a:lstStyle/>
          <a:p>
            <a:fld id="{A2D579A9-7B4D-D84C-BBC1-339C4D4DC7D7}" type="slidenum">
              <a:rPr lang="en-US" smtClean="0"/>
              <a:t>2</a:t>
            </a:fld>
            <a:endParaRPr lang="en-US"/>
          </a:p>
        </p:txBody>
      </p:sp>
    </p:spTree>
    <p:extLst>
      <p:ext uri="{BB962C8B-B14F-4D97-AF65-F5344CB8AC3E}">
        <p14:creationId xmlns:p14="http://schemas.microsoft.com/office/powerpoint/2010/main" val="96499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Ivy’s impact, let’s delve into the theory of learning and change.</a:t>
            </a:r>
          </a:p>
          <a:p>
            <a:endParaRPr lang="en-US" dirty="0">
              <a:ea typeface="Calibri"/>
              <a:cs typeface="Calibri"/>
            </a:endParaRPr>
          </a:p>
          <a:p>
            <a:r>
              <a:rPr lang="en-US" dirty="0"/>
              <a:t>According to the ICAP theory, cognitive engagement progresses through four levels: passive, active, constructive, and interactive.</a:t>
            </a:r>
            <a:endParaRPr lang="en-US" dirty="0">
              <a:ea typeface="Calibri"/>
              <a:cs typeface="Calibri"/>
            </a:endParaRPr>
          </a:p>
          <a:p>
            <a:r>
              <a:rPr lang="en-US" dirty="0"/>
              <a:t>Plain videos represent a passive form of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SF NS"/>
              </a:rPr>
              <a:t>Our goal with Ivy is to elevate learners to more active and interactive forms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SF 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SF NS"/>
              </a:rPr>
              <a:t>When successfully implemented, we anticipate several positive outcomes such as increased cognitive engagement, improved skill retention, enhanced teaching presence, and better performance.</a:t>
            </a:r>
          </a:p>
        </p:txBody>
      </p:sp>
      <p:sp>
        <p:nvSpPr>
          <p:cNvPr id="4" name="Slide Number Placeholder 3"/>
          <p:cNvSpPr>
            <a:spLocks noGrp="1"/>
          </p:cNvSpPr>
          <p:nvPr>
            <p:ph type="sldNum" sz="quarter" idx="5"/>
          </p:nvPr>
        </p:nvSpPr>
        <p:spPr/>
        <p:txBody>
          <a:bodyPr/>
          <a:lstStyle/>
          <a:p>
            <a:fld id="{A2D579A9-7B4D-D84C-BBC1-339C4D4DC7D7}" type="slidenum">
              <a:rPr lang="en-US" smtClean="0"/>
              <a:t>3</a:t>
            </a:fld>
            <a:endParaRPr lang="en-US"/>
          </a:p>
        </p:txBody>
      </p:sp>
    </p:spTree>
    <p:extLst>
      <p:ext uri="{BB962C8B-B14F-4D97-AF65-F5344CB8AC3E}">
        <p14:creationId xmlns:p14="http://schemas.microsoft.com/office/powerpoint/2010/main" val="148243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Now, Ivy, in its current form, is a relatively new project, and we’ve been working on it since last year.</a:t>
            </a:r>
          </a:p>
          <a:p>
            <a:r>
              <a:rPr lang="en-US" dirty="0">
                <a:ea typeface="Calibri" panose="020F0502020204030204"/>
                <a:cs typeface="Calibri" panose="020F0502020204030204"/>
              </a:rPr>
              <a:t>However, it does have a bit of background to it.</a:t>
            </a:r>
          </a:p>
          <a:p>
            <a:endParaRPr lang="en-US"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SF NS"/>
              </a:rPr>
              <a:t>The initial prototype was developed in Fall 2014 for a Knowledge-Based AI course on Udacity. It used interactive exercises and provided dynamic feedback.</a:t>
            </a:r>
          </a:p>
          <a:p>
            <a:endParaRPr lang="en-US" dirty="0">
              <a:ea typeface="Calibri" panose="020F0502020204030204"/>
              <a:cs typeface="Calibri" panose="020F0502020204030204"/>
            </a:endParaRPr>
          </a:p>
          <a:p>
            <a:r>
              <a:rPr lang="en-US" dirty="0"/>
              <a:t>To assess the effectiveness of this system, a survey was conducted.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SF NS"/>
              </a:rPr>
              <a:t>The survey showed promising results where students with Ivy performed better and 80% of students found the tutors engaging.</a:t>
            </a:r>
          </a:p>
          <a:p>
            <a:endParaRPr lang="en-US" dirty="0">
              <a:ea typeface="Calibri" panose="020F0502020204030204"/>
              <a:cs typeface="Calibri" panose="020F0502020204030204"/>
            </a:endParaRPr>
          </a:p>
          <a:p>
            <a:r>
              <a:rPr lang="en-US" dirty="0">
                <a:solidFill>
                  <a:srgbClr val="000000"/>
                </a:solidFill>
              </a:rPr>
              <a:t>However, there were some issues with these early tutors. </a:t>
            </a:r>
          </a:p>
          <a:p>
            <a:r>
              <a:rPr lang="en-US" dirty="0">
                <a:solidFill>
                  <a:srgbClr val="000000"/>
                </a:solidFill>
              </a:rPr>
              <a:t>Firstly</a:t>
            </a:r>
            <a:r>
              <a:rPr lang="en-US">
                <a:solidFill>
                  <a:srgbClr val="000000"/>
                </a:solidFill>
              </a:rPr>
              <a:t>, they </a:t>
            </a:r>
            <a:r>
              <a:rPr lang="en-US" dirty="0">
                <a:solidFill>
                  <a:srgbClr val="000000"/>
                </a:solidFill>
              </a:rPr>
              <a:t>used hard-wired rules and had no representation of skills. This limited their capacity and made it almost impossible to transfer them to other classes. </a:t>
            </a:r>
            <a:endParaRPr lang="en-US" dirty="0"/>
          </a:p>
          <a:p>
            <a:r>
              <a:rPr lang="en-US" dirty="0">
                <a:solidFill>
                  <a:srgbClr val="000000"/>
                </a:solidFill>
              </a:rPr>
              <a:t>Secondly, their functionality was tightly coupled with the Udacity platform.</a:t>
            </a:r>
          </a:p>
          <a:p>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To address these challenges, </a:t>
            </a:r>
            <a:r>
              <a:rPr lang="en-US" dirty="0">
                <a:solidFill>
                  <a:srgbClr val="0E0E0E"/>
                </a:solidFill>
                <a:effectLst/>
                <a:latin typeface=".SF NS"/>
              </a:rPr>
              <a:t>we’ve since developed a new platform that’s independent of any LMS but can be embedded within them, like Ed Lessons. </a:t>
            </a:r>
          </a:p>
          <a:p>
            <a:endParaRPr lang="en-US" sz="1800" dirty="0">
              <a:solidFill>
                <a:srgbClr val="000000"/>
              </a:solidFill>
              <a:latin typeface="Aptos"/>
              <a:ea typeface="Aptos" panose="020B0004020202020204" pitchFamily="34" charset="0"/>
              <a:cs typeface="Aptos" panose="020B0004020202020204" pitchFamily="34" charset="0"/>
            </a:endParaRPr>
          </a:p>
          <a:p>
            <a:r>
              <a:rPr lang="en-US" dirty="0">
                <a:solidFill>
                  <a:srgbClr val="000000"/>
                </a:solidFill>
              </a:rPr>
              <a:t>We’ve also changed our approach. Instead of using an ad-hoc method, we now explicitly model skills using a structured skill representation and combine that with Generative AI to provide answers.</a:t>
            </a:r>
            <a:endParaRPr lang="en-US" dirty="0"/>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2D579A9-7B4D-D84C-BBC1-339C4D4DC7D7}" type="slidenum">
              <a:rPr lang="en-US" smtClean="0"/>
              <a:t>4</a:t>
            </a:fld>
            <a:endParaRPr lang="en-US"/>
          </a:p>
        </p:txBody>
      </p:sp>
    </p:spTree>
    <p:extLst>
      <p:ext uri="{BB962C8B-B14F-4D97-AF65-F5344CB8AC3E}">
        <p14:creationId xmlns:p14="http://schemas.microsoft.com/office/powerpoint/2010/main" val="693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SF NS"/>
              </a:rPr>
              <a:t>Now, how could we represent the knowledge we are going to answer questions about? One way we thought, was to use a knowledge representation that features things relevant to the skill at question. This is our skill representation format called TMK. It stands for Task-Method-Knowledge.</a:t>
            </a:r>
            <a:br>
              <a:rPr lang="en-US" dirty="0">
                <a:solidFill>
                  <a:srgbClr val="0E0E0E"/>
                </a:solidFill>
                <a:effectLst/>
                <a:latin typeface=".SF NS"/>
              </a:rPr>
            </a:br>
            <a:endParaRPr lang="en-US" dirty="0">
              <a:solidFill>
                <a:srgbClr val="0E0E0E"/>
              </a:solidFill>
              <a:effectLst/>
              <a:latin typeface=".SF NS"/>
            </a:endParaRPr>
          </a:p>
          <a:p>
            <a:r>
              <a:rPr lang="en-US" dirty="0">
                <a:solidFill>
                  <a:srgbClr val="0E0E0E"/>
                </a:solidFill>
                <a:effectLst/>
                <a:latin typeface=".SF NS"/>
              </a:rPr>
              <a:t>In this representation, we break down a skill into its constituent tasks, the methods to achieve those tasks, and the prerequisite knowledge required to perform the tasks.</a:t>
            </a:r>
            <a:br>
              <a:rPr lang="en-US" dirty="0">
                <a:solidFill>
                  <a:srgbClr val="0E0E0E"/>
                </a:solidFill>
                <a:effectLst/>
                <a:latin typeface=".SF NS"/>
              </a:rPr>
            </a:br>
            <a:endParaRPr lang="en-US" dirty="0">
              <a:solidFill>
                <a:srgbClr val="0E0E0E"/>
              </a:solidFill>
              <a:effectLst/>
              <a:latin typeface=".SF NS"/>
            </a:endParaRPr>
          </a:p>
          <a:p>
            <a:r>
              <a:rPr lang="en-US" dirty="0">
                <a:solidFill>
                  <a:srgbClr val="0E0E0E"/>
                </a:solidFill>
                <a:effectLst/>
                <a:latin typeface=".SF NS"/>
              </a:rPr>
              <a:t>To better illustrate TMK, let’s consider a simple example: the skill of ‘Using Email.’</a:t>
            </a:r>
            <a:br>
              <a:rPr lang="en-US" dirty="0">
                <a:solidFill>
                  <a:srgbClr val="0E0E0E"/>
                </a:solidFill>
                <a:effectLst/>
                <a:latin typeface=".SF NS"/>
              </a:rPr>
            </a:br>
            <a:endParaRPr lang="en-US" dirty="0">
              <a:solidFill>
                <a:srgbClr val="0E0E0E"/>
              </a:solidFill>
              <a:effectLst/>
              <a:latin typeface=".SF NS"/>
            </a:endParaRPr>
          </a:p>
          <a:p>
            <a:r>
              <a:rPr lang="en-US" dirty="0">
                <a:solidFill>
                  <a:srgbClr val="0E0E0E"/>
                </a:solidFill>
                <a:effectLst/>
                <a:latin typeface=".SF NS"/>
              </a:rPr>
              <a:t>One of the tasks could be to compose an email. To achieve this task, we use the following methods: ‘Opening the email client,’ ‘Clicking compose,’ ‘Typing in the receiver’s address, subject, and message body,’ and finally ‘Clicking send.’</a:t>
            </a:r>
            <a:br>
              <a:rPr lang="en-US" dirty="0">
                <a:solidFill>
                  <a:srgbClr val="0E0E0E"/>
                </a:solidFill>
                <a:effectLst/>
                <a:latin typeface=".SF NS"/>
              </a:rPr>
            </a:br>
            <a:endParaRPr lang="en-US" dirty="0">
              <a:solidFill>
                <a:srgbClr val="0E0E0E"/>
              </a:solidFill>
              <a:effectLst/>
              <a:latin typeface=".SF NS"/>
            </a:endParaRPr>
          </a:p>
          <a:p>
            <a:r>
              <a:rPr lang="en-US" dirty="0">
                <a:solidFill>
                  <a:srgbClr val="0E0E0E"/>
                </a:solidFill>
                <a:effectLst/>
                <a:latin typeface=".SF NS"/>
              </a:rPr>
              <a:t>To perform this task, we must be familiar with certain knowledge terms, such as basic computer usage and typing skills.</a:t>
            </a:r>
            <a:br>
              <a:rPr lang="en-US" dirty="0">
                <a:solidFill>
                  <a:srgbClr val="0E0E0E"/>
                </a:solidFill>
                <a:effectLst/>
                <a:latin typeface=".SF NS"/>
              </a:rPr>
            </a:br>
            <a:endParaRPr lang="en-US" dirty="0">
              <a:solidFill>
                <a:srgbClr val="0E0E0E"/>
              </a:solidFill>
              <a:effectLst/>
              <a:latin typeface=".SF NS"/>
            </a:endParaRPr>
          </a:p>
          <a:p>
            <a:r>
              <a:rPr lang="en-US" dirty="0">
                <a:solidFill>
                  <a:srgbClr val="0E0E0E"/>
                </a:solidFill>
                <a:effectLst/>
                <a:latin typeface=".SF NS"/>
              </a:rPr>
              <a:t>It is important to note that TMK can be hierarchical. For instance, while ‘Computer Skill’ is a prerequisite knowledge for using email, it can also be modeled as its own TMK. This hierarchy gives us the flexibility and building blocks to compose and understand more complex topics.</a:t>
            </a:r>
          </a:p>
        </p:txBody>
      </p:sp>
      <p:sp>
        <p:nvSpPr>
          <p:cNvPr id="4" name="Slide Number Placeholder 3"/>
          <p:cNvSpPr>
            <a:spLocks noGrp="1"/>
          </p:cNvSpPr>
          <p:nvPr>
            <p:ph type="sldNum" sz="quarter" idx="5"/>
          </p:nvPr>
        </p:nvSpPr>
        <p:spPr/>
        <p:txBody>
          <a:bodyPr/>
          <a:lstStyle/>
          <a:p>
            <a:fld id="{A2D579A9-7B4D-D84C-BBC1-339C4D4DC7D7}" type="slidenum">
              <a:rPr lang="en-US" smtClean="0"/>
              <a:t>5</a:t>
            </a:fld>
            <a:endParaRPr lang="en-US"/>
          </a:p>
        </p:txBody>
      </p:sp>
    </p:spTree>
    <p:extLst>
      <p:ext uri="{BB962C8B-B14F-4D97-AF65-F5344CB8AC3E}">
        <p14:creationId xmlns:p14="http://schemas.microsoft.com/office/powerpoint/2010/main" val="299566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0E0E"/>
                </a:solidFill>
                <a:effectLst/>
                <a:latin typeface=".SF NS"/>
              </a:rPr>
              <a:t>The TMK model represents the Cognitive AI side of Ivy. </a:t>
            </a:r>
          </a:p>
          <a:p>
            <a:r>
              <a:rPr lang="en-US" dirty="0">
                <a:solidFill>
                  <a:srgbClr val="0E0E0E"/>
                </a:solidFill>
                <a:effectLst/>
                <a:latin typeface=".SF NS"/>
              </a:rPr>
              <a:t>However, the true strength of Ivy emerges when we combine this Cognitive AI with generative AI.</a:t>
            </a:r>
          </a:p>
          <a:p>
            <a:endParaRPr lang="en-US" dirty="0">
              <a:solidFill>
                <a:srgbClr val="0E0E0E"/>
              </a:solidFill>
              <a:effectLst/>
              <a:latin typeface=".SF NS"/>
            </a:endParaRPr>
          </a:p>
          <a:p>
            <a:r>
              <a:rPr lang="en-US" dirty="0">
                <a:solidFill>
                  <a:srgbClr val="0E0E0E"/>
                </a:solidFill>
                <a:effectLst/>
                <a:latin typeface=".SF NS"/>
              </a:rPr>
              <a:t>When a user asks a question, we use the TMK model as a reference to classify the question. We then identify the relevant parts or simulate the relevant processes. Finally, we use generative AI techniques, such as LLMs, to create a natural language explanation.</a:t>
            </a:r>
          </a:p>
          <a:p>
            <a:endParaRPr lang="en-US" dirty="0">
              <a:solidFill>
                <a:srgbClr val="0E0E0E"/>
              </a:solidFill>
              <a:effectLst/>
              <a:latin typeface=".SF 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SF NS"/>
              </a:rPr>
              <a:t>This combination allows Ivy to provide accurate and contextually relevant responses.</a:t>
            </a:r>
          </a:p>
        </p:txBody>
      </p:sp>
      <p:sp>
        <p:nvSpPr>
          <p:cNvPr id="4" name="Slide Number Placeholder 3"/>
          <p:cNvSpPr>
            <a:spLocks noGrp="1"/>
          </p:cNvSpPr>
          <p:nvPr>
            <p:ph type="sldNum" sz="quarter" idx="5"/>
          </p:nvPr>
        </p:nvSpPr>
        <p:spPr/>
        <p:txBody>
          <a:bodyPr/>
          <a:lstStyle/>
          <a:p>
            <a:fld id="{A2D579A9-7B4D-D84C-BBC1-339C4D4DC7D7}" type="slidenum">
              <a:rPr lang="en-US" smtClean="0"/>
              <a:t>6</a:t>
            </a:fld>
            <a:endParaRPr lang="en-US"/>
          </a:p>
        </p:txBody>
      </p:sp>
    </p:spTree>
    <p:extLst>
      <p:ext uri="{BB962C8B-B14F-4D97-AF65-F5344CB8AC3E}">
        <p14:creationId xmlns:p14="http://schemas.microsoft.com/office/powerpoint/2010/main" val="98349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0E0E"/>
                </a:solidFill>
                <a:effectLst/>
                <a:latin typeface=".SF NS"/>
              </a:rPr>
              <a:t>Now, let’s look at some example responses from Ivy.</a:t>
            </a:r>
          </a:p>
          <a:p>
            <a:endParaRPr lang="en-US" dirty="0">
              <a:solidFill>
                <a:srgbClr val="0E0E0E"/>
              </a:solidFill>
              <a:effectLst/>
              <a:latin typeface=".SF 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SF NS"/>
              </a:rPr>
              <a:t>At a high level, our system handles factual questions, which pertain to semantic knowledge, and applied questions, which pertain to episodic knowledge.</a:t>
            </a:r>
          </a:p>
          <a:p>
            <a:endParaRPr lang="en-US" dirty="0">
              <a:solidFill>
                <a:srgbClr val="0E0E0E"/>
              </a:solidFill>
              <a:effectLst/>
              <a:latin typeface=".SF NS"/>
            </a:endParaRPr>
          </a:p>
          <a:p>
            <a:r>
              <a:rPr lang="en-US" dirty="0">
                <a:solidFill>
                  <a:srgbClr val="0E0E0E"/>
                </a:solidFill>
                <a:effectLst/>
                <a:latin typeface=".SF NS"/>
              </a:rPr>
              <a:t>Let’s consider a simple factual question as an example.</a:t>
            </a:r>
          </a:p>
          <a:p>
            <a:endParaRPr lang="en-US" dirty="0">
              <a:solidFill>
                <a:srgbClr val="0E0E0E"/>
              </a:solidFill>
              <a:effectLst/>
              <a:latin typeface=".SF NS"/>
            </a:endParaRPr>
          </a:p>
          <a:p>
            <a:r>
              <a:rPr lang="en-US" dirty="0">
                <a:solidFill>
                  <a:srgbClr val="0E0E0E"/>
                </a:solidFill>
                <a:effectLst/>
                <a:latin typeface=".SF NS"/>
              </a:rPr>
              <a:t>On the left, we have a simplified TMK model for the skill of ‘Classification’ from the KBAI course. </a:t>
            </a:r>
          </a:p>
          <a:p>
            <a:r>
              <a:rPr lang="en-US" dirty="0">
                <a:solidFill>
                  <a:srgbClr val="0E0E0E"/>
                </a:solidFill>
                <a:effectLst/>
                <a:latin typeface=".SF NS"/>
              </a:rPr>
              <a:t>We have a few tasks, the methods to achieve those tasks, and the required knowledge terms.</a:t>
            </a:r>
          </a:p>
          <a:p>
            <a:endParaRPr lang="en-US" dirty="0">
              <a:solidFill>
                <a:srgbClr val="0E0E0E"/>
              </a:solidFill>
              <a:effectLst/>
              <a:latin typeface="Times New Roman" panose="02020603050405020304" pitchFamily="18" charset="0"/>
            </a:endParaRPr>
          </a:p>
          <a:p>
            <a:r>
              <a:rPr lang="en-US" dirty="0">
                <a:solidFill>
                  <a:srgbClr val="0E0E0E"/>
                </a:solidFill>
                <a:effectLst/>
                <a:latin typeface="Times New Roman" panose="02020603050405020304" pitchFamily="18" charset="0"/>
              </a:rPr>
              <a:t>When we ask ‘What is an equivalence class?’, Ivy responds clearly and provides an answer in the context of the skill. </a:t>
            </a:r>
          </a:p>
          <a:p>
            <a:endParaRPr lang="en-US" dirty="0">
              <a:solidFill>
                <a:srgbClr val="0E0E0E"/>
              </a:solidFill>
              <a:effectLst/>
              <a:latin typeface="Times New Roman" panose="02020603050405020304" pitchFamily="18" charset="0"/>
            </a:endParaRPr>
          </a:p>
          <a:p>
            <a:r>
              <a:rPr lang="en-US" dirty="0">
                <a:solidFill>
                  <a:srgbClr val="0E0E0E"/>
                </a:solidFill>
                <a:effectLst/>
                <a:latin typeface="Times New Roman" panose="02020603050405020304" pitchFamily="18" charset="0"/>
              </a:rPr>
              <a:t>Firstly, Ivy identifies it as a question related to the Knowledge Component. It then looks up the definition of ‘Equivalence </a:t>
            </a:r>
            <a:r>
              <a:rPr lang="en-US" dirty="0" err="1">
                <a:solidFill>
                  <a:srgbClr val="0E0E0E"/>
                </a:solidFill>
                <a:effectLst/>
                <a:latin typeface="Times New Roman" panose="02020603050405020304" pitchFamily="18" charset="0"/>
              </a:rPr>
              <a:t>Class’</a:t>
            </a:r>
            <a:r>
              <a:rPr lang="en-US" dirty="0">
                <a:solidFill>
                  <a:srgbClr val="0E0E0E"/>
                </a:solidFill>
                <a:effectLst/>
                <a:latin typeface="Times New Roman" panose="02020603050405020304" pitchFamily="18" charset="0"/>
              </a:rPr>
              <a:t> to generate an answer. Additionally, it looks up related knowledge terms, such as ”Subclass” to enhance its answer.</a:t>
            </a:r>
          </a:p>
          <a:p>
            <a:endParaRPr lang="en-US" dirty="0">
              <a:solidFill>
                <a:srgbClr val="0E0E0E"/>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D579A9-7B4D-D84C-BBC1-339C4D4DC7D7}" type="slidenum">
              <a:rPr lang="en-US" smtClean="0"/>
              <a:t>7</a:t>
            </a:fld>
            <a:endParaRPr lang="en-US"/>
          </a:p>
        </p:txBody>
      </p:sp>
    </p:spTree>
    <p:extLst>
      <p:ext uri="{BB962C8B-B14F-4D97-AF65-F5344CB8AC3E}">
        <p14:creationId xmlns:p14="http://schemas.microsoft.com/office/powerpoint/2010/main" val="400325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0E0E"/>
                </a:solidFill>
                <a:effectLst/>
                <a:latin typeface=".SF NS"/>
              </a:rPr>
              <a:t>Now that we saw a simple example, let’s consider another slightly more involved example. We have the same TMK as before. But now, we now ask the system, “How to solve a problem?” </a:t>
            </a:r>
          </a:p>
          <a:p>
            <a:endParaRPr lang="en-US" dirty="0">
              <a:solidFill>
                <a:srgbClr val="0E0E0E"/>
              </a:solidFill>
              <a:effectLst/>
              <a:latin typeface=".SF NS"/>
            </a:endParaRPr>
          </a:p>
          <a:p>
            <a:r>
              <a:rPr lang="en-US" dirty="0">
                <a:solidFill>
                  <a:srgbClr val="0E0E0E"/>
                </a:solidFill>
                <a:effectLst/>
                <a:latin typeface=".SF NS"/>
              </a:rPr>
              <a:t>Now, Ivy identifies that this is a “task” related question. It then looks up the relevant task and then finds the associated methods to solve this particular task. In our case, it involves steps like setting up the problem, then generating the next percepts, and so on. Finally, it stitches them all this information together to provide the student with a step-by-step algorithm to solve the problem.</a:t>
            </a:r>
            <a:br>
              <a:rPr lang="en-US" dirty="0">
                <a:solidFill>
                  <a:srgbClr val="0E0E0E"/>
                </a:solidFill>
                <a:effectLst/>
                <a:latin typeface=".SF NS"/>
              </a:rPr>
            </a:br>
            <a:endParaRPr lang="en-US" dirty="0">
              <a:solidFill>
                <a:srgbClr val="0E0E0E"/>
              </a:solidFill>
              <a:effectLst/>
              <a:latin typeface=".SF NS"/>
            </a:endParaRPr>
          </a:p>
          <a:p>
            <a:r>
              <a:rPr lang="en-US" dirty="0">
                <a:solidFill>
                  <a:srgbClr val="0E0E0E"/>
                </a:solidFill>
                <a:effectLst/>
                <a:latin typeface=".SF NS"/>
              </a:rPr>
              <a:t>If, instead of a “How to solve” question, we had asked it a “What would happen if I did X” type of episodic knowledge-based questions, then Ivy simulates the scenario with the provided inputs to generate a derivational knowledge trace. It then tries to reason over the trace using LLMs to provide an answer.</a:t>
            </a:r>
          </a:p>
        </p:txBody>
      </p:sp>
      <p:sp>
        <p:nvSpPr>
          <p:cNvPr id="4" name="Slide Number Placeholder 3"/>
          <p:cNvSpPr>
            <a:spLocks noGrp="1"/>
          </p:cNvSpPr>
          <p:nvPr>
            <p:ph type="sldNum" sz="quarter" idx="5"/>
          </p:nvPr>
        </p:nvSpPr>
        <p:spPr/>
        <p:txBody>
          <a:bodyPr/>
          <a:lstStyle/>
          <a:p>
            <a:fld id="{A2D579A9-7B4D-D84C-BBC1-339C4D4DC7D7}" type="slidenum">
              <a:rPr lang="en-US" smtClean="0"/>
              <a:t>8</a:t>
            </a:fld>
            <a:endParaRPr lang="en-US"/>
          </a:p>
        </p:txBody>
      </p:sp>
    </p:spTree>
    <p:extLst>
      <p:ext uri="{BB962C8B-B14F-4D97-AF65-F5344CB8AC3E}">
        <p14:creationId xmlns:p14="http://schemas.microsoft.com/office/powerpoint/2010/main" val="253947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0E0E"/>
                </a:solidFill>
                <a:effectLst/>
                <a:latin typeface=".SF NS"/>
              </a:rPr>
              <a:t>Finally, let’s discuss the next steps for Ivy.</a:t>
            </a:r>
          </a:p>
          <a:p>
            <a:endParaRPr lang="en-US" dirty="0">
              <a:solidFill>
                <a:srgbClr val="0E0E0E"/>
              </a:solidFill>
              <a:effectLst/>
              <a:latin typeface=".SF NS"/>
            </a:endParaRPr>
          </a:p>
          <a:p>
            <a:r>
              <a:rPr lang="en-US" dirty="0">
                <a:solidFill>
                  <a:srgbClr val="0E0E0E"/>
                </a:solidFill>
                <a:effectLst/>
                <a:latin typeface=".SF NS"/>
              </a:rPr>
              <a:t>Firstly, we aim to automate the creation of TMK models using Generative AI methods. At present, we manually develop these models for each skill, which is time-consuming. We are experimenting with ways to automatically generate TMK models directly from lecture materials and videos, significantly speeding up the process and improving scalability.</a:t>
            </a:r>
          </a:p>
          <a:p>
            <a:endParaRPr lang="en-US" dirty="0">
              <a:solidFill>
                <a:srgbClr val="0E0E0E"/>
              </a:solidFill>
              <a:effectLst/>
              <a:latin typeface=".SF NS"/>
            </a:endParaRPr>
          </a:p>
          <a:p>
            <a:r>
              <a:rPr lang="en-US" dirty="0">
                <a:solidFill>
                  <a:srgbClr val="0E0E0E"/>
                </a:solidFill>
                <a:effectLst/>
                <a:latin typeface=".SF NS"/>
              </a:rPr>
              <a:t>Secondly, we want to splice Ivy coaches directly into videos. Currently, videos play separately from the exercises. Our goal is to unify them into a single interactive video experience, where learners can engage with exercises within the video context itself.</a:t>
            </a:r>
          </a:p>
          <a:p>
            <a:endParaRPr lang="en-US" dirty="0">
              <a:solidFill>
                <a:srgbClr val="0E0E0E"/>
              </a:solidFill>
              <a:effectLst/>
              <a:latin typeface=".SF 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SF NS"/>
              </a:rPr>
              <a:t>Thirdly, we plan to deploy Ivy in an OMS class on AI in January 2025. With this, we hope to measure dependent variables mentioned in the Theory of Change, such as cognitive engagement, skill retention, teaching presence, and performance, to evaluate Ivy’s effectiveness.</a:t>
            </a:r>
          </a:p>
          <a:p>
            <a:endParaRPr lang="en-US"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A2D579A9-7B4D-D84C-BBC1-339C4D4DC7D7}" type="slidenum">
              <a:rPr lang="en-US" smtClean="0"/>
              <a:t>9</a:t>
            </a:fld>
            <a:endParaRPr lang="en-US"/>
          </a:p>
        </p:txBody>
      </p:sp>
    </p:spTree>
    <p:extLst>
      <p:ext uri="{BB962C8B-B14F-4D97-AF65-F5344CB8AC3E}">
        <p14:creationId xmlns:p14="http://schemas.microsoft.com/office/powerpoint/2010/main" val="2315533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aloe front slide">
    <p:spTree>
      <p:nvGrpSpPr>
        <p:cNvPr id="1" name=""/>
        <p:cNvGrpSpPr/>
        <p:nvPr/>
      </p:nvGrpSpPr>
      <p:grpSpPr>
        <a:xfrm>
          <a:off x="0" y="0"/>
          <a:ext cx="0" cy="0"/>
          <a:chOff x="0" y="0"/>
          <a:chExt cx="0" cy="0"/>
        </a:xfrm>
      </p:grpSpPr>
      <p:pic>
        <p:nvPicPr>
          <p:cNvPr id="5" name="Picture 4" descr="A picture containing text, logo, screenshot, font&#10;&#10;Description automatically generated">
            <a:extLst>
              <a:ext uri="{FF2B5EF4-FFF2-40B4-BE49-F238E27FC236}">
                <a16:creationId xmlns:a16="http://schemas.microsoft.com/office/drawing/2014/main" id="{642AB46E-39E8-0B13-A55C-8E4E136A27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B9897CC9-1235-BA03-883B-53D282F4DC08}"/>
              </a:ext>
            </a:extLst>
          </p:cNvPr>
          <p:cNvSpPr>
            <a:spLocks noGrp="1"/>
          </p:cNvSpPr>
          <p:nvPr>
            <p:ph type="subTitle" idx="1" hasCustomPrompt="1"/>
          </p:nvPr>
        </p:nvSpPr>
        <p:spPr>
          <a:xfrm>
            <a:off x="0" y="4729481"/>
            <a:ext cx="12192000" cy="321944"/>
          </a:xfrm>
        </p:spPr>
        <p:txBody>
          <a:bodyPr>
            <a:noAutofit/>
          </a:bodyPr>
          <a:lstStyle>
            <a:lvl1pPr marL="0" indent="0" algn="ctr">
              <a:buNone/>
              <a:defRPr sz="1800">
                <a:solidFill>
                  <a:srgbClr val="0030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LAST</a:t>
            </a:r>
          </a:p>
        </p:txBody>
      </p:sp>
      <p:sp>
        <p:nvSpPr>
          <p:cNvPr id="10" name="Subtitle 2">
            <a:extLst>
              <a:ext uri="{FF2B5EF4-FFF2-40B4-BE49-F238E27FC236}">
                <a16:creationId xmlns:a16="http://schemas.microsoft.com/office/drawing/2014/main" id="{334062FC-7DA7-ABE1-345C-C857A77B51C3}"/>
              </a:ext>
            </a:extLst>
          </p:cNvPr>
          <p:cNvSpPr txBox="1">
            <a:spLocks/>
          </p:cNvSpPr>
          <p:nvPr userDrawn="1"/>
        </p:nvSpPr>
        <p:spPr>
          <a:xfrm>
            <a:off x="0" y="5176415"/>
            <a:ext cx="12192000" cy="3847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a:solidFill>
                <a:schemeClr val="bg2">
                  <a:lumMod val="90000"/>
                </a:schemeClr>
              </a:solidFill>
            </a:endParaRPr>
          </a:p>
        </p:txBody>
      </p:sp>
      <p:sp>
        <p:nvSpPr>
          <p:cNvPr id="9" name="Text Placeholder 2">
            <a:extLst>
              <a:ext uri="{FF2B5EF4-FFF2-40B4-BE49-F238E27FC236}">
                <a16:creationId xmlns:a16="http://schemas.microsoft.com/office/drawing/2014/main" id="{00EA384B-FE0F-00AB-81BA-50138F8A853E}"/>
              </a:ext>
            </a:extLst>
          </p:cNvPr>
          <p:cNvSpPr>
            <a:spLocks noGrp="1"/>
          </p:cNvSpPr>
          <p:nvPr>
            <p:ph type="body" idx="10" hasCustomPrompt="1"/>
          </p:nvPr>
        </p:nvSpPr>
        <p:spPr>
          <a:xfrm>
            <a:off x="0" y="5051426"/>
            <a:ext cx="12192000" cy="321944"/>
          </a:xfrm>
        </p:spPr>
        <p:txBody>
          <a:bodyPr>
            <a:noAutofit/>
          </a:bodyPr>
          <a:lstStyle>
            <a:lvl1pPr marL="0" indent="0" algn="ctr">
              <a:buNone/>
              <a:defRPr sz="1800">
                <a:solidFill>
                  <a:schemeClr val="accent6">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228644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ialoe picture with cap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E99F-BE65-BCE4-6E1E-818B319EBB09}"/>
              </a:ext>
            </a:extLst>
          </p:cNvPr>
          <p:cNvSpPr>
            <a:spLocks noGrp="1"/>
          </p:cNvSpPr>
          <p:nvPr>
            <p:ph type="title"/>
          </p:nvPr>
        </p:nvSpPr>
        <p:spPr>
          <a:xfrm>
            <a:off x="839788" y="1138988"/>
            <a:ext cx="3932237" cy="91841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DC4720-77DF-AA4A-7D5E-2E828032CD5E}"/>
              </a:ext>
            </a:extLst>
          </p:cNvPr>
          <p:cNvSpPr>
            <a:spLocks noGrp="1"/>
          </p:cNvSpPr>
          <p:nvPr>
            <p:ph type="pic" idx="1"/>
          </p:nvPr>
        </p:nvSpPr>
        <p:spPr>
          <a:xfrm>
            <a:off x="5183188" y="1138988"/>
            <a:ext cx="6172200" cy="4722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A6DF22-8C7A-D515-15DD-5CA5B3A17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346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aloe partner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B087-22A6-D6C4-067D-36410D477513}"/>
              </a:ext>
            </a:extLst>
          </p:cNvPr>
          <p:cNvSpPr>
            <a:spLocks noGrp="1"/>
          </p:cNvSpPr>
          <p:nvPr>
            <p:ph type="title" hasCustomPrompt="1"/>
          </p:nvPr>
        </p:nvSpPr>
        <p:spPr>
          <a:xfrm>
            <a:off x="200042" y="193905"/>
            <a:ext cx="9768417" cy="544513"/>
          </a:xfrm>
        </p:spPr>
        <p:txBody>
          <a:bodyPr/>
          <a:lstStyle/>
          <a:p>
            <a:r>
              <a:rPr lang="en-US"/>
              <a:t>Partners</a:t>
            </a:r>
          </a:p>
        </p:txBody>
      </p:sp>
      <p:pic>
        <p:nvPicPr>
          <p:cNvPr id="4" name="Picture 3" descr="A blue and red text on a black background&#10;&#10;Description automatically generated with low confidence">
            <a:extLst>
              <a:ext uri="{FF2B5EF4-FFF2-40B4-BE49-F238E27FC236}">
                <a16:creationId xmlns:a16="http://schemas.microsoft.com/office/drawing/2014/main" id="{8C50C4E9-FF64-7770-149E-5F6DC3C13B5C}"/>
              </a:ext>
            </a:extLst>
          </p:cNvPr>
          <p:cNvPicPr>
            <a:picLocks noChangeAspect="1"/>
          </p:cNvPicPr>
          <p:nvPr userDrawn="1"/>
        </p:nvPicPr>
        <p:blipFill>
          <a:blip r:embed="rId2"/>
          <a:stretch>
            <a:fillRect/>
          </a:stretch>
        </p:blipFill>
        <p:spPr>
          <a:xfrm>
            <a:off x="7310263" y="2703583"/>
            <a:ext cx="2941205" cy="777785"/>
          </a:xfrm>
          <a:prstGeom prst="rect">
            <a:avLst/>
          </a:prstGeom>
        </p:spPr>
      </p:pic>
      <p:pic>
        <p:nvPicPr>
          <p:cNvPr id="6" name="Picture 5" descr="A picture containing purple, colorfulness, violet&#10;&#10;Description automatically generated">
            <a:extLst>
              <a:ext uri="{FF2B5EF4-FFF2-40B4-BE49-F238E27FC236}">
                <a16:creationId xmlns:a16="http://schemas.microsoft.com/office/drawing/2014/main" id="{2DEBC9D1-110D-51BD-0E91-BD913AF68332}"/>
              </a:ext>
            </a:extLst>
          </p:cNvPr>
          <p:cNvPicPr>
            <a:picLocks noChangeAspect="1"/>
          </p:cNvPicPr>
          <p:nvPr userDrawn="1"/>
        </p:nvPicPr>
        <p:blipFill>
          <a:blip r:embed="rId3"/>
          <a:stretch>
            <a:fillRect/>
          </a:stretch>
        </p:blipFill>
        <p:spPr>
          <a:xfrm>
            <a:off x="6988122" y="4111379"/>
            <a:ext cx="2950044" cy="1659400"/>
          </a:xfrm>
          <a:prstGeom prst="rect">
            <a:avLst/>
          </a:prstGeom>
        </p:spPr>
      </p:pic>
      <p:pic>
        <p:nvPicPr>
          <p:cNvPr id="8" name="Picture 7" descr="A blue text on a black background&#10;&#10;Description automatically generated with medium confidence">
            <a:extLst>
              <a:ext uri="{FF2B5EF4-FFF2-40B4-BE49-F238E27FC236}">
                <a16:creationId xmlns:a16="http://schemas.microsoft.com/office/drawing/2014/main" id="{246474E1-2A88-9915-EA30-077DAA814F6D}"/>
              </a:ext>
            </a:extLst>
          </p:cNvPr>
          <p:cNvPicPr>
            <a:picLocks noChangeAspect="1"/>
          </p:cNvPicPr>
          <p:nvPr userDrawn="1"/>
        </p:nvPicPr>
        <p:blipFill>
          <a:blip r:embed="rId4"/>
          <a:stretch>
            <a:fillRect/>
          </a:stretch>
        </p:blipFill>
        <p:spPr>
          <a:xfrm>
            <a:off x="7058529" y="3818135"/>
            <a:ext cx="2955383" cy="686895"/>
          </a:xfrm>
          <a:prstGeom prst="rect">
            <a:avLst/>
          </a:prstGeom>
        </p:spPr>
      </p:pic>
      <p:pic>
        <p:nvPicPr>
          <p:cNvPr id="10" name="Picture 9" descr="A blue and red logo&#10;&#10;Description automatically generated with low confidence">
            <a:extLst>
              <a:ext uri="{FF2B5EF4-FFF2-40B4-BE49-F238E27FC236}">
                <a16:creationId xmlns:a16="http://schemas.microsoft.com/office/drawing/2014/main" id="{4D034202-C941-9F70-F125-0E37DA254A8C}"/>
              </a:ext>
            </a:extLst>
          </p:cNvPr>
          <p:cNvPicPr>
            <a:picLocks noChangeAspect="1"/>
          </p:cNvPicPr>
          <p:nvPr userDrawn="1"/>
        </p:nvPicPr>
        <p:blipFill>
          <a:blip r:embed="rId5"/>
          <a:stretch>
            <a:fillRect/>
          </a:stretch>
        </p:blipFill>
        <p:spPr>
          <a:xfrm>
            <a:off x="2287279" y="2791273"/>
            <a:ext cx="1642537" cy="1340036"/>
          </a:xfrm>
          <a:prstGeom prst="rect">
            <a:avLst/>
          </a:prstGeom>
        </p:spPr>
      </p:pic>
      <p:pic>
        <p:nvPicPr>
          <p:cNvPr id="12" name="Picture 11" descr="A picture containing text, font, graphics, logo&#10;&#10;Description automatically generated">
            <a:extLst>
              <a:ext uri="{FF2B5EF4-FFF2-40B4-BE49-F238E27FC236}">
                <a16:creationId xmlns:a16="http://schemas.microsoft.com/office/drawing/2014/main" id="{F93CBB2B-A96A-3A8B-96B7-FC8DBC660262}"/>
              </a:ext>
            </a:extLst>
          </p:cNvPr>
          <p:cNvPicPr>
            <a:picLocks noChangeAspect="1"/>
          </p:cNvPicPr>
          <p:nvPr userDrawn="1"/>
        </p:nvPicPr>
        <p:blipFill>
          <a:blip r:embed="rId6"/>
          <a:stretch>
            <a:fillRect/>
          </a:stretch>
        </p:blipFill>
        <p:spPr>
          <a:xfrm>
            <a:off x="1531610" y="1667375"/>
            <a:ext cx="1642536" cy="1642536"/>
          </a:xfrm>
          <a:prstGeom prst="rect">
            <a:avLst/>
          </a:prstGeom>
        </p:spPr>
      </p:pic>
      <p:pic>
        <p:nvPicPr>
          <p:cNvPr id="14" name="Picture 13" descr="A black text on a black background&#10;&#10;Description automatically generated with low confidence">
            <a:extLst>
              <a:ext uri="{FF2B5EF4-FFF2-40B4-BE49-F238E27FC236}">
                <a16:creationId xmlns:a16="http://schemas.microsoft.com/office/drawing/2014/main" id="{C5698010-A040-1C47-A7CF-913237BF6BF7}"/>
              </a:ext>
            </a:extLst>
          </p:cNvPr>
          <p:cNvPicPr>
            <a:picLocks noChangeAspect="1"/>
          </p:cNvPicPr>
          <p:nvPr userDrawn="1"/>
        </p:nvPicPr>
        <p:blipFill>
          <a:blip r:embed="rId7"/>
          <a:stretch>
            <a:fillRect/>
          </a:stretch>
        </p:blipFill>
        <p:spPr>
          <a:xfrm>
            <a:off x="3502777" y="1638928"/>
            <a:ext cx="2213097" cy="1244867"/>
          </a:xfrm>
          <a:prstGeom prst="rect">
            <a:avLst/>
          </a:prstGeom>
        </p:spPr>
      </p:pic>
      <p:pic>
        <p:nvPicPr>
          <p:cNvPr id="16" name="Picture 15" descr="A picture containing screenshot, black&#10;&#10;Description automatically generated">
            <a:extLst>
              <a:ext uri="{FF2B5EF4-FFF2-40B4-BE49-F238E27FC236}">
                <a16:creationId xmlns:a16="http://schemas.microsoft.com/office/drawing/2014/main" id="{58FAE8CD-019D-E849-C32B-FE6C975EB511}"/>
              </a:ext>
            </a:extLst>
          </p:cNvPr>
          <p:cNvPicPr>
            <a:picLocks noChangeAspect="1"/>
          </p:cNvPicPr>
          <p:nvPr userDrawn="1"/>
        </p:nvPicPr>
        <p:blipFill>
          <a:blip r:embed="rId8"/>
          <a:stretch>
            <a:fillRect/>
          </a:stretch>
        </p:blipFill>
        <p:spPr>
          <a:xfrm>
            <a:off x="4226854" y="4249960"/>
            <a:ext cx="2075337" cy="823208"/>
          </a:xfrm>
          <a:prstGeom prst="rect">
            <a:avLst/>
          </a:prstGeom>
        </p:spPr>
      </p:pic>
      <p:pic>
        <p:nvPicPr>
          <p:cNvPr id="18" name="Picture 17" descr="Blue letters on a black background&#10;&#10;Description automatically generated with medium confidence">
            <a:extLst>
              <a:ext uri="{FF2B5EF4-FFF2-40B4-BE49-F238E27FC236}">
                <a16:creationId xmlns:a16="http://schemas.microsoft.com/office/drawing/2014/main" id="{2B5DDEFE-4F3A-B5CB-6733-763C15EDDF10}"/>
              </a:ext>
            </a:extLst>
          </p:cNvPr>
          <p:cNvPicPr>
            <a:picLocks noChangeAspect="1"/>
          </p:cNvPicPr>
          <p:nvPr userDrawn="1"/>
        </p:nvPicPr>
        <p:blipFill>
          <a:blip r:embed="rId9"/>
          <a:stretch>
            <a:fillRect/>
          </a:stretch>
        </p:blipFill>
        <p:spPr>
          <a:xfrm>
            <a:off x="6057946" y="1998368"/>
            <a:ext cx="2097388" cy="686895"/>
          </a:xfrm>
          <a:prstGeom prst="rect">
            <a:avLst/>
          </a:prstGeom>
        </p:spPr>
      </p:pic>
      <p:pic>
        <p:nvPicPr>
          <p:cNvPr id="20" name="Picture 19" descr="A picture containing text, font, logo, symbol&#10;&#10;Description automatically generated">
            <a:extLst>
              <a:ext uri="{FF2B5EF4-FFF2-40B4-BE49-F238E27FC236}">
                <a16:creationId xmlns:a16="http://schemas.microsoft.com/office/drawing/2014/main" id="{5BDE02F4-C919-4B56-D80A-31FDDC9F843F}"/>
              </a:ext>
            </a:extLst>
          </p:cNvPr>
          <p:cNvPicPr>
            <a:picLocks noChangeAspect="1"/>
          </p:cNvPicPr>
          <p:nvPr userDrawn="1"/>
        </p:nvPicPr>
        <p:blipFill>
          <a:blip r:embed="rId10"/>
          <a:stretch>
            <a:fillRect/>
          </a:stretch>
        </p:blipFill>
        <p:spPr>
          <a:xfrm>
            <a:off x="4479472" y="3026085"/>
            <a:ext cx="2597544" cy="859084"/>
          </a:xfrm>
          <a:prstGeom prst="rect">
            <a:avLst/>
          </a:prstGeom>
        </p:spPr>
      </p:pic>
      <p:pic>
        <p:nvPicPr>
          <p:cNvPr id="22" name="Picture 21" descr="Black text on a black background&#10;&#10;Description automatically generated with medium confidence">
            <a:extLst>
              <a:ext uri="{FF2B5EF4-FFF2-40B4-BE49-F238E27FC236}">
                <a16:creationId xmlns:a16="http://schemas.microsoft.com/office/drawing/2014/main" id="{43977A1D-521F-5CEB-D76A-5DFBE0CA893E}"/>
              </a:ext>
            </a:extLst>
          </p:cNvPr>
          <p:cNvPicPr>
            <a:picLocks noChangeAspect="1"/>
          </p:cNvPicPr>
          <p:nvPr userDrawn="1"/>
        </p:nvPicPr>
        <p:blipFill>
          <a:blip r:embed="rId11"/>
          <a:stretch>
            <a:fillRect/>
          </a:stretch>
        </p:blipFill>
        <p:spPr>
          <a:xfrm>
            <a:off x="1531610" y="4431808"/>
            <a:ext cx="2075338" cy="450737"/>
          </a:xfrm>
          <a:prstGeom prst="rect">
            <a:avLst/>
          </a:prstGeom>
        </p:spPr>
      </p:pic>
      <p:pic>
        <p:nvPicPr>
          <p:cNvPr id="24" name="Picture 23" descr="A black text on a black background&#10;&#10;Description automatically generated with medium confidence">
            <a:extLst>
              <a:ext uri="{FF2B5EF4-FFF2-40B4-BE49-F238E27FC236}">
                <a16:creationId xmlns:a16="http://schemas.microsoft.com/office/drawing/2014/main" id="{DA1BAE2D-4F91-7141-4F46-395EAB35F674}"/>
              </a:ext>
            </a:extLst>
          </p:cNvPr>
          <p:cNvPicPr>
            <a:picLocks noChangeAspect="1"/>
          </p:cNvPicPr>
          <p:nvPr userDrawn="1"/>
        </p:nvPicPr>
        <p:blipFill>
          <a:blip r:embed="rId12"/>
          <a:stretch>
            <a:fillRect/>
          </a:stretch>
        </p:blipFill>
        <p:spPr>
          <a:xfrm>
            <a:off x="8382137" y="1955409"/>
            <a:ext cx="1784047" cy="712380"/>
          </a:xfrm>
          <a:prstGeom prst="rect">
            <a:avLst/>
          </a:prstGeom>
        </p:spPr>
      </p:pic>
    </p:spTree>
    <p:extLst>
      <p:ext uri="{BB962C8B-B14F-4D97-AF65-F5344CB8AC3E}">
        <p14:creationId xmlns:p14="http://schemas.microsoft.com/office/powerpoint/2010/main" val="48295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alo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6819-2435-FC4A-6D29-C7B0C025A0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71C8D-A6FB-A54D-4428-FDEDAEF21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9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alo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0847-77EC-B0EA-D97B-26946B032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A731A8-AD9B-48FD-0239-F516B743A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3782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ialoe 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365B-6E41-E4A8-F63B-B768FBD9B6DE}"/>
              </a:ext>
            </a:extLst>
          </p:cNvPr>
          <p:cNvSpPr>
            <a:spLocks noGrp="1"/>
          </p:cNvSpPr>
          <p:nvPr>
            <p:ph type="title"/>
          </p:nvPr>
        </p:nvSpPr>
        <p:spPr>
          <a:xfrm>
            <a:off x="831850" y="126055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0BA15-0C67-FF89-58E4-68C1AC84BFB8}"/>
              </a:ext>
            </a:extLst>
          </p:cNvPr>
          <p:cNvSpPr>
            <a:spLocks noGrp="1"/>
          </p:cNvSpPr>
          <p:nvPr>
            <p:ph type="body" idx="1"/>
          </p:nvPr>
        </p:nvSpPr>
        <p:spPr>
          <a:xfrm>
            <a:off x="831850" y="433279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6876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aialoe two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5996-7348-863E-74A0-60F53896E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82F30-8859-D7C8-64EC-C564289DA9CD}"/>
              </a:ext>
            </a:extLst>
          </p:cNvPr>
          <p:cNvSpPr>
            <a:spLocks noGrp="1"/>
          </p:cNvSpPr>
          <p:nvPr>
            <p:ph sz="half" idx="1"/>
          </p:nvPr>
        </p:nvSpPr>
        <p:spPr>
          <a:xfrm>
            <a:off x="838200" y="1825625"/>
            <a:ext cx="5181600" cy="3981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DE978-D346-16D5-6185-16D53B04BA31}"/>
              </a:ext>
            </a:extLst>
          </p:cNvPr>
          <p:cNvSpPr>
            <a:spLocks noGrp="1"/>
          </p:cNvSpPr>
          <p:nvPr>
            <p:ph sz="half" idx="2"/>
          </p:nvPr>
        </p:nvSpPr>
        <p:spPr>
          <a:xfrm>
            <a:off x="6172200" y="1825625"/>
            <a:ext cx="5181600" cy="3981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88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aialoe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6FF5-C2F6-2501-35D8-6A366DCE7BB0}"/>
              </a:ext>
            </a:extLst>
          </p:cNvPr>
          <p:cNvSpPr>
            <a:spLocks noGrp="1"/>
          </p:cNvSpPr>
          <p:nvPr>
            <p:ph type="title"/>
          </p:nvPr>
        </p:nvSpPr>
        <p:spPr>
          <a:xfrm>
            <a:off x="198104" y="-19634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A961-F853-2122-6896-1F89A3CB2E20}"/>
              </a:ext>
            </a:extLst>
          </p:cNvPr>
          <p:cNvSpPr>
            <a:spLocks noGrp="1"/>
          </p:cNvSpPr>
          <p:nvPr>
            <p:ph type="body" idx="1"/>
          </p:nvPr>
        </p:nvSpPr>
        <p:spPr>
          <a:xfrm>
            <a:off x="836612" y="112921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9E13C-83B8-19E5-F2A9-2565ED93EF64}"/>
              </a:ext>
            </a:extLst>
          </p:cNvPr>
          <p:cNvSpPr>
            <a:spLocks noGrp="1"/>
          </p:cNvSpPr>
          <p:nvPr>
            <p:ph sz="half" idx="2"/>
          </p:nvPr>
        </p:nvSpPr>
        <p:spPr>
          <a:xfrm>
            <a:off x="836612" y="2152234"/>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B0D777-4AD4-BDA9-34BB-54636E7D2801}"/>
              </a:ext>
            </a:extLst>
          </p:cNvPr>
          <p:cNvSpPr>
            <a:spLocks noGrp="1"/>
          </p:cNvSpPr>
          <p:nvPr>
            <p:ph type="body" sz="quarter" idx="3"/>
          </p:nvPr>
        </p:nvSpPr>
        <p:spPr>
          <a:xfrm>
            <a:off x="6096000" y="112921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A03628-ADD0-9A5E-C32E-7436C72AF15E}"/>
              </a:ext>
            </a:extLst>
          </p:cNvPr>
          <p:cNvSpPr>
            <a:spLocks noGrp="1"/>
          </p:cNvSpPr>
          <p:nvPr>
            <p:ph sz="quarter" idx="4"/>
          </p:nvPr>
        </p:nvSpPr>
        <p:spPr>
          <a:xfrm>
            <a:off x="6170612" y="215223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96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ialoe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B06C-8C35-8BE7-9C2A-04312B622D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408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ialo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0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aloe content with caption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D0BE7-6E63-9559-0BE3-686F3FF73746}"/>
              </a:ext>
            </a:extLst>
          </p:cNvPr>
          <p:cNvSpPr>
            <a:spLocks noGrp="1"/>
          </p:cNvSpPr>
          <p:nvPr>
            <p:ph idx="1"/>
          </p:nvPr>
        </p:nvSpPr>
        <p:spPr>
          <a:xfrm>
            <a:off x="5183188" y="1219200"/>
            <a:ext cx="6172200" cy="4641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2AF4F-3781-C17D-7CA1-C92EA05C7DF7}"/>
              </a:ext>
            </a:extLst>
          </p:cNvPr>
          <p:cNvSpPr>
            <a:spLocks noGrp="1"/>
          </p:cNvSpPr>
          <p:nvPr>
            <p:ph type="body" sz="half" idx="2"/>
          </p:nvPr>
        </p:nvSpPr>
        <p:spPr>
          <a:xfrm>
            <a:off x="839788" y="2791326"/>
            <a:ext cx="3932237" cy="30776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889A8173-C7A3-BE33-6063-AC8B2FEA0D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418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screen shot of a computer&#10;&#10;Description automatically generated with low confidence">
            <a:extLst>
              <a:ext uri="{FF2B5EF4-FFF2-40B4-BE49-F238E27FC236}">
                <a16:creationId xmlns:a16="http://schemas.microsoft.com/office/drawing/2014/main" id="{CB67DECD-9417-3C58-EF86-BC344A8CFED3}"/>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389615F-61EA-7AA8-2A83-2711F8C81D33}"/>
              </a:ext>
            </a:extLst>
          </p:cNvPr>
          <p:cNvSpPr>
            <a:spLocks noGrp="1"/>
          </p:cNvSpPr>
          <p:nvPr>
            <p:ph type="title"/>
          </p:nvPr>
        </p:nvSpPr>
        <p:spPr>
          <a:xfrm>
            <a:off x="200042" y="193905"/>
            <a:ext cx="9768417" cy="5445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A11BB8-ABD6-2DDF-251A-3877D76826AB}"/>
              </a:ext>
            </a:extLst>
          </p:cNvPr>
          <p:cNvSpPr>
            <a:spLocks noGrp="1"/>
          </p:cNvSpPr>
          <p:nvPr>
            <p:ph type="body" idx="1"/>
          </p:nvPr>
        </p:nvSpPr>
        <p:spPr>
          <a:xfrm>
            <a:off x="34787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131976"/>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5712F3-776A-BC8F-9E7C-992485F53923}"/>
              </a:ext>
            </a:extLst>
          </p:cNvPr>
          <p:cNvSpPr>
            <a:spLocks noGrp="1"/>
          </p:cNvSpPr>
          <p:nvPr>
            <p:ph type="subTitle" idx="1"/>
          </p:nvPr>
        </p:nvSpPr>
        <p:spPr>
          <a:xfrm>
            <a:off x="357447" y="4566979"/>
            <a:ext cx="12192000" cy="321944"/>
          </a:xfrm>
        </p:spPr>
        <p:txBody>
          <a:bodyPr vert="horz" lIns="91440" tIns="45720" rIns="91440" bIns="45720" rtlCol="0" anchor="t">
            <a:noAutofit/>
          </a:bodyPr>
          <a:lstStyle/>
          <a:p>
            <a:r>
              <a:rPr lang="en-US" sz="2400" dirty="0"/>
              <a:t>		Skill Learning: Understanding and Explaining Skills – Ivy</a:t>
            </a:r>
          </a:p>
          <a:p>
            <a:endParaRPr lang="en-US" sz="2400" dirty="0"/>
          </a:p>
        </p:txBody>
      </p:sp>
      <p:sp>
        <p:nvSpPr>
          <p:cNvPr id="3" name="Text Placeholder 2">
            <a:extLst>
              <a:ext uri="{FF2B5EF4-FFF2-40B4-BE49-F238E27FC236}">
                <a16:creationId xmlns:a16="http://schemas.microsoft.com/office/drawing/2014/main" id="{45CA304F-D1B2-5F40-1F7B-9C5CF84D1592}"/>
              </a:ext>
            </a:extLst>
          </p:cNvPr>
          <p:cNvSpPr>
            <a:spLocks noGrp="1"/>
          </p:cNvSpPr>
          <p:nvPr>
            <p:ph type="body" idx="10"/>
          </p:nvPr>
        </p:nvSpPr>
        <p:spPr>
          <a:xfrm>
            <a:off x="0" y="5053718"/>
            <a:ext cx="12192000" cy="321944"/>
          </a:xfrm>
        </p:spPr>
        <p:txBody>
          <a:bodyPr vert="horz" lIns="91440" tIns="45720" rIns="91440" bIns="45720" rtlCol="0" anchor="t">
            <a:noAutofit/>
          </a:bodyPr>
          <a:lstStyle/>
          <a:p>
            <a:r>
              <a:rPr lang="en-US" dirty="0"/>
              <a:t>		Presenter: Rochan Madhusudhana</a:t>
            </a:r>
          </a:p>
          <a:p>
            <a:endParaRPr lang="en-US" sz="1600" dirty="0">
              <a:solidFill>
                <a:srgbClr val="003057"/>
              </a:solidFill>
            </a:endParaRPr>
          </a:p>
          <a:p>
            <a:endParaRPr lang="en-US" sz="1600" dirty="0">
              <a:solidFill>
                <a:srgbClr val="003057"/>
              </a:solidFill>
            </a:endParaRPr>
          </a:p>
          <a:p>
            <a:r>
              <a:rPr lang="en-US" sz="1600" dirty="0">
                <a:solidFill>
                  <a:srgbClr val="003057"/>
                </a:solidFill>
              </a:rPr>
              <a:t>Team: Ashok Goel, Spencer Rugaber, Rahul Dass, Rochan Madhusudhana,</a:t>
            </a:r>
            <a:br>
              <a:rPr lang="en-US" sz="1600" dirty="0">
                <a:solidFill>
                  <a:srgbClr val="003057"/>
                </a:solidFill>
              </a:rPr>
            </a:br>
            <a:r>
              <a:rPr lang="en-US" sz="1600" dirty="0">
                <a:solidFill>
                  <a:srgbClr val="003057"/>
                </a:solidFill>
              </a:rPr>
              <a:t>Jeanette Luu, Cherie Lum, Shashank Verma, Erin </a:t>
            </a:r>
            <a:r>
              <a:rPr lang="en-US" sz="1600" dirty="0" err="1">
                <a:solidFill>
                  <a:srgbClr val="003057"/>
                </a:solidFill>
              </a:rPr>
              <a:t>Deye</a:t>
            </a:r>
            <a:endParaRPr lang="en-US" sz="1600" dirty="0">
              <a:solidFill>
                <a:srgbClr val="003057"/>
              </a:solidFill>
              <a:ea typeface="Calibri"/>
              <a:cs typeface="Calibri"/>
            </a:endParaRPr>
          </a:p>
          <a:p>
            <a:endParaRPr lang="en-US" dirty="0"/>
          </a:p>
          <a:p>
            <a:endParaRPr lang="en-US" dirty="0"/>
          </a:p>
          <a:p>
            <a:endParaRPr lang="en-US" dirty="0"/>
          </a:p>
        </p:txBody>
      </p:sp>
    </p:spTree>
    <p:extLst>
      <p:ext uri="{BB962C8B-B14F-4D97-AF65-F5344CB8AC3E}">
        <p14:creationId xmlns:p14="http://schemas.microsoft.com/office/powerpoint/2010/main" val="21922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D113-0400-520E-065D-0D135FADA4E5}"/>
              </a:ext>
            </a:extLst>
          </p:cNvPr>
          <p:cNvSpPr>
            <a:spLocks noGrp="1"/>
          </p:cNvSpPr>
          <p:nvPr>
            <p:ph type="title"/>
          </p:nvPr>
        </p:nvSpPr>
        <p:spPr>
          <a:xfrm>
            <a:off x="200042" y="193905"/>
            <a:ext cx="9768417" cy="544513"/>
          </a:xfrm>
        </p:spPr>
        <p:txBody>
          <a:bodyPr anchor="ctr">
            <a:normAutofit/>
          </a:bodyPr>
          <a:lstStyle/>
          <a:p>
            <a:r>
              <a:rPr lang="en-US" sz="3100" dirty="0"/>
              <a:t>Enhancing Online Education with Ivy</a:t>
            </a:r>
          </a:p>
        </p:txBody>
      </p:sp>
      <p:graphicFrame>
        <p:nvGraphicFramePr>
          <p:cNvPr id="11" name="Content Placeholder 2">
            <a:extLst>
              <a:ext uri="{FF2B5EF4-FFF2-40B4-BE49-F238E27FC236}">
                <a16:creationId xmlns:a16="http://schemas.microsoft.com/office/drawing/2014/main" id="{DABDAE90-24D5-D165-02E8-7F184865DEFD}"/>
              </a:ext>
            </a:extLst>
          </p:cNvPr>
          <p:cNvGraphicFramePr>
            <a:graphicFrameLocks noGrp="1"/>
          </p:cNvGraphicFramePr>
          <p:nvPr>
            <p:ph idx="1"/>
          </p:nvPr>
        </p:nvGraphicFramePr>
        <p:xfrm>
          <a:off x="4114800" y="1304925"/>
          <a:ext cx="7785100" cy="4667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Remote learning language with solid fill">
            <a:extLst>
              <a:ext uri="{FF2B5EF4-FFF2-40B4-BE49-F238E27FC236}">
                <a16:creationId xmlns:a16="http://schemas.microsoft.com/office/drawing/2014/main" id="{B42F4A9B-8CB6-FF3E-2701-364C33E9F1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2150" y="2390774"/>
            <a:ext cx="2495550" cy="2495550"/>
          </a:xfrm>
          <a:prstGeom prst="rect">
            <a:avLst/>
          </a:prstGeom>
        </p:spPr>
      </p:pic>
    </p:spTree>
    <p:extLst>
      <p:ext uri="{BB962C8B-B14F-4D97-AF65-F5344CB8AC3E}">
        <p14:creationId xmlns:p14="http://schemas.microsoft.com/office/powerpoint/2010/main" val="7507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7236-A001-5A5A-108C-37B71F4C4E3B}"/>
              </a:ext>
            </a:extLst>
          </p:cNvPr>
          <p:cNvSpPr>
            <a:spLocks noGrp="1"/>
          </p:cNvSpPr>
          <p:nvPr>
            <p:ph type="title"/>
          </p:nvPr>
        </p:nvSpPr>
        <p:spPr/>
        <p:txBody>
          <a:bodyPr>
            <a:normAutofit/>
          </a:bodyPr>
          <a:lstStyle/>
          <a:p>
            <a:r>
              <a:rPr lang="en-US" sz="3100" dirty="0"/>
              <a:t>Theory of Learning and Change</a:t>
            </a:r>
          </a:p>
        </p:txBody>
      </p:sp>
      <p:sp>
        <p:nvSpPr>
          <p:cNvPr id="3" name="Content Placeholder 2">
            <a:extLst>
              <a:ext uri="{FF2B5EF4-FFF2-40B4-BE49-F238E27FC236}">
                <a16:creationId xmlns:a16="http://schemas.microsoft.com/office/drawing/2014/main" id="{1D09CC78-FE8D-9135-9203-76D20E520823}"/>
              </a:ext>
            </a:extLst>
          </p:cNvPr>
          <p:cNvSpPr>
            <a:spLocks noGrp="1"/>
          </p:cNvSpPr>
          <p:nvPr>
            <p:ph sz="half" idx="1"/>
          </p:nvPr>
        </p:nvSpPr>
        <p:spPr>
          <a:xfrm>
            <a:off x="200042" y="1120524"/>
            <a:ext cx="5181600" cy="3981617"/>
          </a:xfrm>
        </p:spPr>
        <p:txBody>
          <a:bodyPr/>
          <a:lstStyle/>
          <a:p>
            <a:pPr marL="0" indent="0" algn="ctr">
              <a:buNone/>
            </a:pPr>
            <a:r>
              <a:rPr lang="en-US" b="1" dirty="0"/>
              <a:t>Theory of Learning</a:t>
            </a:r>
          </a:p>
        </p:txBody>
      </p:sp>
      <p:graphicFrame>
        <p:nvGraphicFramePr>
          <p:cNvPr id="9" name="Content Placeholder 8">
            <a:extLst>
              <a:ext uri="{FF2B5EF4-FFF2-40B4-BE49-F238E27FC236}">
                <a16:creationId xmlns:a16="http://schemas.microsoft.com/office/drawing/2014/main" id="{90051176-DE5A-9C4A-6E94-2EAA5C440196}"/>
              </a:ext>
            </a:extLst>
          </p:cNvPr>
          <p:cNvGraphicFramePr>
            <a:graphicFrameLocks noGrp="1"/>
          </p:cNvGraphicFramePr>
          <p:nvPr>
            <p:ph sz="half" idx="2"/>
          </p:nvPr>
        </p:nvGraphicFramePr>
        <p:xfrm>
          <a:off x="575886" y="1659412"/>
          <a:ext cx="4429912" cy="3539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FEA5CD9E-4DE6-0512-39D1-2FA4694081C3}"/>
              </a:ext>
            </a:extLst>
          </p:cNvPr>
          <p:cNvGraphicFramePr/>
          <p:nvPr/>
        </p:nvGraphicFramePr>
        <p:xfrm>
          <a:off x="5381642" y="1284033"/>
          <a:ext cx="6610316" cy="5380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Content Placeholder 2">
            <a:extLst>
              <a:ext uri="{FF2B5EF4-FFF2-40B4-BE49-F238E27FC236}">
                <a16:creationId xmlns:a16="http://schemas.microsoft.com/office/drawing/2014/main" id="{025E629C-2C11-9726-429E-AD359AA06722}"/>
              </a:ext>
            </a:extLst>
          </p:cNvPr>
          <p:cNvSpPr txBox="1">
            <a:spLocks/>
          </p:cNvSpPr>
          <p:nvPr/>
        </p:nvSpPr>
        <p:spPr>
          <a:xfrm>
            <a:off x="6096000" y="1120523"/>
            <a:ext cx="5181600" cy="3981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Theory of Change</a:t>
            </a:r>
            <a:br>
              <a:rPr lang="en-US" b="1" dirty="0"/>
            </a:br>
            <a:endParaRPr lang="en-US" sz="2400" b="1" dirty="0"/>
          </a:p>
        </p:txBody>
      </p:sp>
      <p:sp>
        <p:nvSpPr>
          <p:cNvPr id="4" name="TextBox 3">
            <a:extLst>
              <a:ext uri="{FF2B5EF4-FFF2-40B4-BE49-F238E27FC236}">
                <a16:creationId xmlns:a16="http://schemas.microsoft.com/office/drawing/2014/main" id="{7F2CA016-7291-59FF-14D4-6654C33EC187}"/>
              </a:ext>
            </a:extLst>
          </p:cNvPr>
          <p:cNvSpPr txBox="1"/>
          <p:nvPr/>
        </p:nvSpPr>
        <p:spPr>
          <a:xfrm>
            <a:off x="2068753" y="5326681"/>
            <a:ext cx="1444178" cy="369332"/>
          </a:xfrm>
          <a:prstGeom prst="rect">
            <a:avLst/>
          </a:prstGeom>
          <a:noFill/>
        </p:spPr>
        <p:txBody>
          <a:bodyPr wrap="none" rtlCol="0">
            <a:spAutoFit/>
          </a:bodyPr>
          <a:lstStyle/>
          <a:p>
            <a:r>
              <a:rPr lang="en-US" dirty="0"/>
              <a:t>ICAP Theory</a:t>
            </a:r>
            <a:r>
              <a:rPr lang="en-US" baseline="30000" dirty="0"/>
              <a:t>1</a:t>
            </a:r>
          </a:p>
        </p:txBody>
      </p:sp>
      <p:sp>
        <p:nvSpPr>
          <p:cNvPr id="5" name="TextBox 4">
            <a:extLst>
              <a:ext uri="{FF2B5EF4-FFF2-40B4-BE49-F238E27FC236}">
                <a16:creationId xmlns:a16="http://schemas.microsoft.com/office/drawing/2014/main" id="{4D676E85-DBC9-651B-C4E1-CF1A75F6F639}"/>
              </a:ext>
            </a:extLst>
          </p:cNvPr>
          <p:cNvSpPr txBox="1"/>
          <p:nvPr/>
        </p:nvSpPr>
        <p:spPr>
          <a:xfrm>
            <a:off x="200042" y="5875805"/>
            <a:ext cx="3639138" cy="400110"/>
          </a:xfrm>
          <a:prstGeom prst="rect">
            <a:avLst/>
          </a:prstGeom>
          <a:noFill/>
        </p:spPr>
        <p:txBody>
          <a:bodyPr wrap="none" rtlCol="0">
            <a:spAutoFit/>
          </a:bodyPr>
          <a:lstStyle/>
          <a:p>
            <a:r>
              <a:rPr lang="en-US" sz="1000" dirty="0"/>
              <a:t>1: Chi, M. T., et al. (2018). Translating the ICAP theory of cognitive </a:t>
            </a:r>
          </a:p>
          <a:p>
            <a:r>
              <a:rPr lang="en-US" sz="1000" dirty="0"/>
              <a:t>engagement into practice. Cognitive science, 42(6), 1777-1832.​</a:t>
            </a:r>
          </a:p>
        </p:txBody>
      </p:sp>
    </p:spTree>
    <p:extLst>
      <p:ext uri="{BB962C8B-B14F-4D97-AF65-F5344CB8AC3E}">
        <p14:creationId xmlns:p14="http://schemas.microsoft.com/office/powerpoint/2010/main" val="294513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AsOne/>
      </p:bldGraphic>
      <p:bldGraphic spid="13" grpId="0">
        <p:bldAsOne/>
      </p:bldGraphic>
      <p:bldP spid="1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42" y="193905"/>
            <a:ext cx="9768417" cy="544513"/>
          </a:xfrm>
        </p:spPr>
        <p:txBody>
          <a:bodyPr anchor="ctr">
            <a:normAutofit/>
          </a:bodyPr>
          <a:lstStyle/>
          <a:p>
            <a:r>
              <a:rPr lang="en-US" sz="3100" dirty="0"/>
              <a:t>Initial Prototype of Ivy</a:t>
            </a:r>
          </a:p>
        </p:txBody>
      </p:sp>
      <p:graphicFrame>
        <p:nvGraphicFramePr>
          <p:cNvPr id="9" name="Content Placeholder 2">
            <a:extLst>
              <a:ext uri="{FF2B5EF4-FFF2-40B4-BE49-F238E27FC236}">
                <a16:creationId xmlns:a16="http://schemas.microsoft.com/office/drawing/2014/main" id="{D0AA5B7F-8D9F-6763-F1AD-E1833312CA18}"/>
              </a:ext>
            </a:extLst>
          </p:cNvPr>
          <p:cNvGraphicFramePr>
            <a:graphicFrameLocks noGrp="1"/>
          </p:cNvGraphicFramePr>
          <p:nvPr>
            <p:ph idx="1"/>
          </p:nvPr>
        </p:nvGraphicFramePr>
        <p:xfrm>
          <a:off x="6096000" y="1404711"/>
          <a:ext cx="5892800" cy="4789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a:extLst>
              <a:ext uri="{FF2B5EF4-FFF2-40B4-BE49-F238E27FC236}">
                <a16:creationId xmlns:a16="http://schemas.microsoft.com/office/drawing/2014/main" id="{425E5DFF-7114-86A5-FFFF-0A8AB2306B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042" y="1509939"/>
            <a:ext cx="5577150" cy="3838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4815A8-A16A-4A1F-9B2C-6E0B77296D5B}"/>
              </a:ext>
            </a:extLst>
          </p:cNvPr>
          <p:cNvSpPr txBox="1"/>
          <p:nvPr/>
        </p:nvSpPr>
        <p:spPr>
          <a:xfrm>
            <a:off x="200042" y="5440024"/>
            <a:ext cx="3871573" cy="861774"/>
          </a:xfrm>
          <a:prstGeom prst="rect">
            <a:avLst/>
          </a:prstGeom>
          <a:noFill/>
        </p:spPr>
        <p:txBody>
          <a:bodyPr wrap="none" rtlCol="0">
            <a:spAutoFit/>
          </a:bodyPr>
          <a:lstStyle/>
          <a:p>
            <a:r>
              <a:rPr lang="en-US" sz="1000" dirty="0"/>
              <a:t>1: Goel, A. K., &amp; Joyner, D. A. (2017). Using AI to teach AI: lessons from </a:t>
            </a:r>
          </a:p>
          <a:p>
            <a:r>
              <a:rPr lang="en-US" sz="1000" dirty="0"/>
              <a:t>an online AI class. Ai Magazine, 38(2), 48-59.</a:t>
            </a:r>
            <a:br>
              <a:rPr lang="en-US" sz="1000" dirty="0"/>
            </a:br>
            <a:r>
              <a:rPr lang="en-US" sz="1000" dirty="0"/>
              <a:t>2: Ou, C., Joyner, D. A., &amp; Goel, A. K. (2019). Designing and developing </a:t>
            </a:r>
          </a:p>
          <a:p>
            <a:r>
              <a:rPr lang="en-US" sz="1000" dirty="0"/>
              <a:t>video lessons for online learning: A seven-principle model. Online </a:t>
            </a:r>
          </a:p>
          <a:p>
            <a:r>
              <a:rPr lang="en-US" sz="1000" dirty="0"/>
              <a:t>Learning, 23(2), 82-104.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FB07E20C-80B6-44AD-99E2-1CB7FD34DB3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5F8C301A-79C0-4EC4-978D-38E219B9CC1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A159D35A-B035-4AE5-99A4-B484AB28544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B06A4EE1-C691-40D9-94BE-F0BACB19EC7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087090DE-3DD9-4140-874C-DC7DEFF58BB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5780E675-3C94-44DB-947E-10B1F87F2F2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BD31E7CB-A492-D645-BB4F-ABB22D2701D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CDD0DC1C-98B9-4D49-8A90-3C887566C4C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FF3667C3-44BB-FF4F-B4FD-065847422C7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4E82-C73A-2CFB-004F-1CD0449128CD}"/>
              </a:ext>
            </a:extLst>
          </p:cNvPr>
          <p:cNvSpPr>
            <a:spLocks noGrp="1"/>
          </p:cNvSpPr>
          <p:nvPr>
            <p:ph type="title"/>
          </p:nvPr>
        </p:nvSpPr>
        <p:spPr/>
        <p:txBody>
          <a:bodyPr>
            <a:normAutofit/>
          </a:bodyPr>
          <a:lstStyle/>
          <a:p>
            <a:r>
              <a:rPr lang="en-US" sz="3100" dirty="0"/>
              <a:t>Structured Skill Representation</a:t>
            </a:r>
          </a:p>
        </p:txBody>
      </p:sp>
      <p:sp>
        <p:nvSpPr>
          <p:cNvPr id="3" name="Text Placeholder 2">
            <a:extLst>
              <a:ext uri="{FF2B5EF4-FFF2-40B4-BE49-F238E27FC236}">
                <a16:creationId xmlns:a16="http://schemas.microsoft.com/office/drawing/2014/main" id="{FDF9FC42-6FBF-9E5B-1EBF-F86E0BFC2B36}"/>
              </a:ext>
            </a:extLst>
          </p:cNvPr>
          <p:cNvSpPr>
            <a:spLocks noGrp="1"/>
          </p:cNvSpPr>
          <p:nvPr>
            <p:ph type="body" idx="1"/>
          </p:nvPr>
        </p:nvSpPr>
        <p:spPr>
          <a:xfrm>
            <a:off x="298116" y="1045916"/>
            <a:ext cx="5157787" cy="823912"/>
          </a:xfrm>
        </p:spPr>
        <p:txBody>
          <a:bodyPr>
            <a:normAutofit/>
          </a:bodyPr>
          <a:lstStyle/>
          <a:p>
            <a:pPr algn="ctr"/>
            <a:r>
              <a:rPr lang="en-US" sz="2800" dirty="0"/>
              <a:t>TMK Model</a:t>
            </a:r>
          </a:p>
        </p:txBody>
      </p:sp>
      <p:sp>
        <p:nvSpPr>
          <p:cNvPr id="5" name="Text Placeholder 4">
            <a:extLst>
              <a:ext uri="{FF2B5EF4-FFF2-40B4-BE49-F238E27FC236}">
                <a16:creationId xmlns:a16="http://schemas.microsoft.com/office/drawing/2014/main" id="{FC055CB9-299E-D13B-F6E6-DA0A234C0E4A}"/>
              </a:ext>
            </a:extLst>
          </p:cNvPr>
          <p:cNvSpPr>
            <a:spLocks noGrp="1"/>
          </p:cNvSpPr>
          <p:nvPr>
            <p:ph type="body" sz="quarter" idx="3"/>
          </p:nvPr>
        </p:nvSpPr>
        <p:spPr>
          <a:xfrm>
            <a:off x="6096000" y="1045916"/>
            <a:ext cx="5183188" cy="823912"/>
          </a:xfrm>
        </p:spPr>
        <p:txBody>
          <a:bodyPr>
            <a:normAutofit/>
          </a:bodyPr>
          <a:lstStyle/>
          <a:p>
            <a:pPr algn="ctr"/>
            <a:r>
              <a:rPr lang="en-US" sz="2800" dirty="0"/>
              <a:t>Example Model</a:t>
            </a:r>
          </a:p>
        </p:txBody>
      </p:sp>
      <p:sp>
        <p:nvSpPr>
          <p:cNvPr id="6" name="Content Placeholder 5">
            <a:extLst>
              <a:ext uri="{FF2B5EF4-FFF2-40B4-BE49-F238E27FC236}">
                <a16:creationId xmlns:a16="http://schemas.microsoft.com/office/drawing/2014/main" id="{4A1C95F8-BDE4-C9F5-108F-E17696686D04}"/>
              </a:ext>
            </a:extLst>
          </p:cNvPr>
          <p:cNvSpPr>
            <a:spLocks noGrp="1"/>
          </p:cNvSpPr>
          <p:nvPr>
            <p:ph sz="quarter" idx="4"/>
          </p:nvPr>
        </p:nvSpPr>
        <p:spPr>
          <a:xfrm>
            <a:off x="6219380" y="2025491"/>
            <a:ext cx="5183188" cy="3684588"/>
          </a:xfrm>
        </p:spPr>
        <p:txBody>
          <a:bodyPr>
            <a:normAutofit/>
          </a:bodyPr>
          <a:lstStyle/>
          <a:p>
            <a:pPr marL="0" indent="0">
              <a:buNone/>
            </a:pPr>
            <a:r>
              <a:rPr lang="en-US" sz="2200" b="1" dirty="0"/>
              <a:t>Skill:</a:t>
            </a:r>
            <a:r>
              <a:rPr lang="en-US" sz="2200" dirty="0"/>
              <a:t> Email Usage</a:t>
            </a:r>
            <a:endParaRPr lang="en-US" sz="2200" b="1" dirty="0"/>
          </a:p>
        </p:txBody>
      </p:sp>
      <p:graphicFrame>
        <p:nvGraphicFramePr>
          <p:cNvPr id="7" name="Content Placeholder 4">
            <a:extLst>
              <a:ext uri="{FF2B5EF4-FFF2-40B4-BE49-F238E27FC236}">
                <a16:creationId xmlns:a16="http://schemas.microsoft.com/office/drawing/2014/main" id="{AA007D42-DC22-2474-BC63-30E6BF83D3BA}"/>
              </a:ext>
            </a:extLst>
          </p:cNvPr>
          <p:cNvGraphicFramePr>
            <a:graphicFrameLocks noGrp="1"/>
          </p:cNvGraphicFramePr>
          <p:nvPr>
            <p:ph sz="half" idx="2"/>
          </p:nvPr>
        </p:nvGraphicFramePr>
        <p:xfrm>
          <a:off x="298116" y="2371479"/>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9FCCC7A1-68A4-2B26-65C6-1955AB011CE6}"/>
              </a:ext>
            </a:extLst>
          </p:cNvPr>
          <p:cNvGraphicFramePr/>
          <p:nvPr/>
        </p:nvGraphicFramePr>
        <p:xfrm>
          <a:off x="5643658" y="2371479"/>
          <a:ext cx="6087872" cy="3986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866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Graphic spid="7" grpId="0">
        <p:bldAsOne/>
      </p:bldGraphic>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6071-4741-D00A-44AB-152892504DC2}"/>
              </a:ext>
            </a:extLst>
          </p:cNvPr>
          <p:cNvSpPr>
            <a:spLocks noGrp="1"/>
          </p:cNvSpPr>
          <p:nvPr>
            <p:ph type="title"/>
          </p:nvPr>
        </p:nvSpPr>
        <p:spPr/>
        <p:txBody>
          <a:bodyPr>
            <a:normAutofit/>
          </a:bodyPr>
          <a:lstStyle/>
          <a:p>
            <a:r>
              <a:rPr lang="en-US" sz="3100" dirty="0"/>
              <a:t>New Implementation of Ivy</a:t>
            </a:r>
          </a:p>
        </p:txBody>
      </p:sp>
      <p:graphicFrame>
        <p:nvGraphicFramePr>
          <p:cNvPr id="4" name="Content Placeholder 3">
            <a:extLst>
              <a:ext uri="{FF2B5EF4-FFF2-40B4-BE49-F238E27FC236}">
                <a16:creationId xmlns:a16="http://schemas.microsoft.com/office/drawing/2014/main" id="{7DE97CF8-298A-389C-53E2-D738BE8257A2}"/>
              </a:ext>
            </a:extLst>
          </p:cNvPr>
          <p:cNvGraphicFramePr>
            <a:graphicFrameLocks noGrp="1"/>
          </p:cNvGraphicFramePr>
          <p:nvPr>
            <p:ph idx="1"/>
          </p:nvPr>
        </p:nvGraphicFramePr>
        <p:xfrm>
          <a:off x="2885705" y="1505140"/>
          <a:ext cx="9025879" cy="1901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DFA967AB-9182-0E67-FDFE-9EA33194F4D6}"/>
              </a:ext>
            </a:extLst>
          </p:cNvPr>
          <p:cNvGraphicFramePr/>
          <p:nvPr/>
        </p:nvGraphicFramePr>
        <p:xfrm>
          <a:off x="2031995" y="3451206"/>
          <a:ext cx="8128000" cy="31512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17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B0DD848-A086-0E49-A928-B0BB5BDC62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7E88D11-FD5D-7847-9B19-1DD2FADFD85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6CA944C-4788-8841-B3A5-383B8BE145D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1E1B660-E601-A648-9525-6AF805B92DA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EC8C7F0-3F26-6542-B96D-AF60E206CDF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FE11-3494-FB17-BE13-9EE6C9C4FEB6}"/>
              </a:ext>
            </a:extLst>
          </p:cNvPr>
          <p:cNvSpPr>
            <a:spLocks noGrp="1"/>
          </p:cNvSpPr>
          <p:nvPr>
            <p:ph type="title"/>
          </p:nvPr>
        </p:nvSpPr>
        <p:spPr/>
        <p:txBody>
          <a:bodyPr>
            <a:normAutofit/>
          </a:bodyPr>
          <a:lstStyle/>
          <a:p>
            <a:r>
              <a:rPr lang="en-US" sz="3100" dirty="0"/>
              <a:t>Results – Example Responses</a:t>
            </a:r>
          </a:p>
        </p:txBody>
      </p:sp>
      <p:sp>
        <p:nvSpPr>
          <p:cNvPr id="3" name="Text Placeholder 2">
            <a:extLst>
              <a:ext uri="{FF2B5EF4-FFF2-40B4-BE49-F238E27FC236}">
                <a16:creationId xmlns:a16="http://schemas.microsoft.com/office/drawing/2014/main" id="{319340F6-83C0-1185-86FF-E45E25A522C3}"/>
              </a:ext>
            </a:extLst>
          </p:cNvPr>
          <p:cNvSpPr>
            <a:spLocks noGrp="1"/>
          </p:cNvSpPr>
          <p:nvPr>
            <p:ph type="body" idx="1"/>
          </p:nvPr>
        </p:nvSpPr>
        <p:spPr>
          <a:xfrm>
            <a:off x="836612" y="1129215"/>
            <a:ext cx="5157787" cy="409129"/>
          </a:xfrm>
        </p:spPr>
        <p:txBody>
          <a:bodyPr>
            <a:normAutofit lnSpcReduction="10000"/>
          </a:bodyPr>
          <a:lstStyle/>
          <a:p>
            <a:pPr algn="ctr"/>
            <a:r>
              <a:rPr lang="en-US" dirty="0"/>
              <a:t>“Classification” TMK </a:t>
            </a:r>
          </a:p>
        </p:txBody>
      </p:sp>
      <p:graphicFrame>
        <p:nvGraphicFramePr>
          <p:cNvPr id="10" name="Diagram 9">
            <a:extLst>
              <a:ext uri="{FF2B5EF4-FFF2-40B4-BE49-F238E27FC236}">
                <a16:creationId xmlns:a16="http://schemas.microsoft.com/office/drawing/2014/main" id="{6FA74E1D-35BF-D139-4461-6D3E77E8C708}"/>
              </a:ext>
            </a:extLst>
          </p:cNvPr>
          <p:cNvGraphicFramePr/>
          <p:nvPr/>
        </p:nvGraphicFramePr>
        <p:xfrm>
          <a:off x="6461826" y="1961931"/>
          <a:ext cx="4893564" cy="3766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3B7289A9-D057-667C-A772-496C974E7E59}"/>
              </a:ext>
            </a:extLst>
          </p:cNvPr>
          <p:cNvGraphicFramePr/>
          <p:nvPr/>
        </p:nvGraphicFramePr>
        <p:xfrm>
          <a:off x="371569" y="2077492"/>
          <a:ext cx="6087872" cy="3986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 Placeholder 2">
            <a:extLst>
              <a:ext uri="{FF2B5EF4-FFF2-40B4-BE49-F238E27FC236}">
                <a16:creationId xmlns:a16="http://schemas.microsoft.com/office/drawing/2014/main" id="{CE4446FB-07B7-CF90-6AA9-608CA7804DAC}"/>
              </a:ext>
            </a:extLst>
          </p:cNvPr>
          <p:cNvSpPr txBox="1">
            <a:spLocks/>
          </p:cNvSpPr>
          <p:nvPr/>
        </p:nvSpPr>
        <p:spPr>
          <a:xfrm>
            <a:off x="6197603" y="1129215"/>
            <a:ext cx="5157787" cy="409129"/>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305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6">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Example Question</a:t>
            </a:r>
          </a:p>
        </p:txBody>
      </p:sp>
      <p:sp>
        <p:nvSpPr>
          <p:cNvPr id="17" name="Rectangle 16">
            <a:extLst>
              <a:ext uri="{FF2B5EF4-FFF2-40B4-BE49-F238E27FC236}">
                <a16:creationId xmlns:a16="http://schemas.microsoft.com/office/drawing/2014/main" id="{91E6C84C-BB22-C44E-6838-7BBDDF9DA000}"/>
              </a:ext>
            </a:extLst>
          </p:cNvPr>
          <p:cNvSpPr/>
          <p:nvPr/>
        </p:nvSpPr>
        <p:spPr>
          <a:xfrm>
            <a:off x="5230368" y="5728785"/>
            <a:ext cx="1121664" cy="4571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0B424C-F488-FB52-AF39-2F42ED2DB1F1}"/>
              </a:ext>
            </a:extLst>
          </p:cNvPr>
          <p:cNvSpPr/>
          <p:nvPr/>
        </p:nvSpPr>
        <p:spPr>
          <a:xfrm>
            <a:off x="4133088" y="4730496"/>
            <a:ext cx="1861311" cy="365760"/>
          </a:xfrm>
          <a:prstGeom prst="rect">
            <a:avLst/>
          </a:prstGeom>
          <a:no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4934B1A-9F78-9F36-088F-A7F300972271}"/>
              </a:ext>
            </a:extLst>
          </p:cNvPr>
          <p:cNvSpPr/>
          <p:nvPr/>
        </p:nvSpPr>
        <p:spPr>
          <a:xfrm>
            <a:off x="7204364" y="3151632"/>
            <a:ext cx="2220052" cy="384048"/>
          </a:xfrm>
          <a:prstGeom prst="rect">
            <a:avLst/>
          </a:prstGeom>
          <a:no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CD68A0-E6CC-28D5-2F3A-B6D1AAC3ED58}"/>
              </a:ext>
            </a:extLst>
          </p:cNvPr>
          <p:cNvSpPr/>
          <p:nvPr/>
        </p:nvSpPr>
        <p:spPr>
          <a:xfrm>
            <a:off x="3974592" y="5028937"/>
            <a:ext cx="2121408" cy="365760"/>
          </a:xfrm>
          <a:prstGeom prst="rect">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46337CD-D532-3979-7FD3-9D2ED2FA01D9}"/>
              </a:ext>
            </a:extLst>
          </p:cNvPr>
          <p:cNvSpPr/>
          <p:nvPr/>
        </p:nvSpPr>
        <p:spPr>
          <a:xfrm>
            <a:off x="6787200" y="5174978"/>
            <a:ext cx="1625280" cy="384048"/>
          </a:xfrm>
          <a:prstGeom prst="rect">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6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0" grpId="0">
        <p:bldAsOne/>
      </p:bldGraphic>
      <p:bldGraphic spid="7" grpId="0">
        <p:bldAsOne/>
      </p:bldGraphic>
      <p:bldP spid="8" grpId="0"/>
      <p:bldP spid="17" grpId="0" animBg="1"/>
      <p:bldP spid="18" grpId="0" animBg="1"/>
      <p:bldP spid="19" grpId="0"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FE11-3494-FB17-BE13-9EE6C9C4FEB6}"/>
              </a:ext>
            </a:extLst>
          </p:cNvPr>
          <p:cNvSpPr>
            <a:spLocks noGrp="1"/>
          </p:cNvSpPr>
          <p:nvPr>
            <p:ph type="title"/>
          </p:nvPr>
        </p:nvSpPr>
        <p:spPr/>
        <p:txBody>
          <a:bodyPr>
            <a:normAutofit/>
          </a:bodyPr>
          <a:lstStyle/>
          <a:p>
            <a:r>
              <a:rPr lang="en-US" sz="3100" dirty="0"/>
              <a:t>Results – Example Responses</a:t>
            </a:r>
          </a:p>
        </p:txBody>
      </p:sp>
      <p:sp>
        <p:nvSpPr>
          <p:cNvPr id="3" name="Text Placeholder 2">
            <a:extLst>
              <a:ext uri="{FF2B5EF4-FFF2-40B4-BE49-F238E27FC236}">
                <a16:creationId xmlns:a16="http://schemas.microsoft.com/office/drawing/2014/main" id="{319340F6-83C0-1185-86FF-E45E25A522C3}"/>
              </a:ext>
            </a:extLst>
          </p:cNvPr>
          <p:cNvSpPr>
            <a:spLocks noGrp="1"/>
          </p:cNvSpPr>
          <p:nvPr>
            <p:ph type="body" idx="1"/>
          </p:nvPr>
        </p:nvSpPr>
        <p:spPr>
          <a:xfrm>
            <a:off x="836612" y="1129215"/>
            <a:ext cx="5157787" cy="409129"/>
          </a:xfrm>
        </p:spPr>
        <p:txBody>
          <a:bodyPr>
            <a:normAutofit lnSpcReduction="10000"/>
          </a:bodyPr>
          <a:lstStyle/>
          <a:p>
            <a:pPr algn="ctr"/>
            <a:r>
              <a:rPr lang="en-US" dirty="0"/>
              <a:t>“Classification” TMK </a:t>
            </a:r>
          </a:p>
        </p:txBody>
      </p:sp>
      <p:graphicFrame>
        <p:nvGraphicFramePr>
          <p:cNvPr id="10" name="Diagram 9">
            <a:extLst>
              <a:ext uri="{FF2B5EF4-FFF2-40B4-BE49-F238E27FC236}">
                <a16:creationId xmlns:a16="http://schemas.microsoft.com/office/drawing/2014/main" id="{6FA74E1D-35BF-D139-4461-6D3E77E8C708}"/>
              </a:ext>
            </a:extLst>
          </p:cNvPr>
          <p:cNvGraphicFramePr/>
          <p:nvPr>
            <p:extLst>
              <p:ext uri="{D42A27DB-BD31-4B8C-83A1-F6EECF244321}">
                <p14:modId xmlns:p14="http://schemas.microsoft.com/office/powerpoint/2010/main" val="2207933243"/>
              </p:ext>
            </p:extLst>
          </p:nvPr>
        </p:nvGraphicFramePr>
        <p:xfrm>
          <a:off x="6461826" y="1668363"/>
          <a:ext cx="4893564" cy="4395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3B7289A9-D057-667C-A772-496C974E7E59}"/>
              </a:ext>
            </a:extLst>
          </p:cNvPr>
          <p:cNvGraphicFramePr/>
          <p:nvPr/>
        </p:nvGraphicFramePr>
        <p:xfrm>
          <a:off x="371569" y="2077492"/>
          <a:ext cx="6087872" cy="3986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 Placeholder 2">
            <a:extLst>
              <a:ext uri="{FF2B5EF4-FFF2-40B4-BE49-F238E27FC236}">
                <a16:creationId xmlns:a16="http://schemas.microsoft.com/office/drawing/2014/main" id="{CE4446FB-07B7-CF90-6AA9-608CA7804DAC}"/>
              </a:ext>
            </a:extLst>
          </p:cNvPr>
          <p:cNvSpPr txBox="1">
            <a:spLocks/>
          </p:cNvSpPr>
          <p:nvPr/>
        </p:nvSpPr>
        <p:spPr>
          <a:xfrm>
            <a:off x="6197603" y="1129215"/>
            <a:ext cx="5157787" cy="409129"/>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305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6">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Example Question</a:t>
            </a:r>
          </a:p>
        </p:txBody>
      </p:sp>
      <p:sp>
        <p:nvSpPr>
          <p:cNvPr id="4" name="Rectangle 3">
            <a:extLst>
              <a:ext uri="{FF2B5EF4-FFF2-40B4-BE49-F238E27FC236}">
                <a16:creationId xmlns:a16="http://schemas.microsoft.com/office/drawing/2014/main" id="{7B0287AA-20A0-A87E-38C6-85266FE87DFE}"/>
              </a:ext>
            </a:extLst>
          </p:cNvPr>
          <p:cNvSpPr/>
          <p:nvPr/>
        </p:nvSpPr>
        <p:spPr>
          <a:xfrm>
            <a:off x="4225636" y="3719876"/>
            <a:ext cx="533130" cy="4571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CC890E-1122-65F1-B812-8460565A42E8}"/>
              </a:ext>
            </a:extLst>
          </p:cNvPr>
          <p:cNvSpPr/>
          <p:nvPr/>
        </p:nvSpPr>
        <p:spPr>
          <a:xfrm>
            <a:off x="2110324" y="2454778"/>
            <a:ext cx="2364694" cy="365760"/>
          </a:xfrm>
          <a:prstGeom prst="rect">
            <a:avLst/>
          </a:prstGeom>
          <a:no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D4CF75-3E9E-2F62-6980-9A113342E3D6}"/>
              </a:ext>
            </a:extLst>
          </p:cNvPr>
          <p:cNvSpPr/>
          <p:nvPr/>
        </p:nvSpPr>
        <p:spPr>
          <a:xfrm>
            <a:off x="498763" y="4406651"/>
            <a:ext cx="2364694" cy="3657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2E2E93-2169-9E89-BD79-D112D6ED091A}"/>
              </a:ext>
            </a:extLst>
          </p:cNvPr>
          <p:cNvSpPr/>
          <p:nvPr/>
        </p:nvSpPr>
        <p:spPr>
          <a:xfrm>
            <a:off x="7594149" y="3473886"/>
            <a:ext cx="2364693" cy="38404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BCC6B7-82DA-A8BF-0448-C94847546C61}"/>
              </a:ext>
            </a:extLst>
          </p:cNvPr>
          <p:cNvSpPr/>
          <p:nvPr/>
        </p:nvSpPr>
        <p:spPr>
          <a:xfrm>
            <a:off x="496378" y="4772411"/>
            <a:ext cx="2364694" cy="279091"/>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42F725-AA77-3435-804B-0CE8926970C7}"/>
              </a:ext>
            </a:extLst>
          </p:cNvPr>
          <p:cNvSpPr/>
          <p:nvPr/>
        </p:nvSpPr>
        <p:spPr>
          <a:xfrm>
            <a:off x="7306055" y="4508673"/>
            <a:ext cx="2540471" cy="384048"/>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DD2B30B-C692-3980-5EB9-AAA9B080D245}"/>
              </a:ext>
            </a:extLst>
          </p:cNvPr>
          <p:cNvSpPr/>
          <p:nvPr/>
        </p:nvSpPr>
        <p:spPr>
          <a:xfrm>
            <a:off x="7303670" y="4892721"/>
            <a:ext cx="3410034" cy="384048"/>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89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grpId="2"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0" grpId="0">
        <p:bldAsOne/>
      </p:bldGraphic>
      <p:bldGraphic spid="7" grpId="0">
        <p:bldAsOne/>
      </p:bldGraphic>
      <p:bldP spid="8" grpId="0"/>
      <p:bldP spid="4" grpId="0" animBg="1"/>
      <p:bldP spid="4" grpId="1" animBg="1"/>
      <p:bldP spid="5" grpId="0" animBg="1"/>
      <p:bldP spid="5" grpId="1" animBg="1"/>
      <p:bldP spid="6" grpId="0" animBg="1"/>
      <p:bldP spid="6" grpId="1" animBg="1"/>
      <p:bldP spid="9" grpId="0" animBg="1"/>
      <p:bldP spid="9" grpId="1" animBg="1"/>
      <p:bldP spid="11" grpId="0" animBg="1"/>
      <p:bldP spid="11" grpId="1" animBg="1"/>
      <p:bldP spid="11" grpId="2" animBg="1"/>
      <p:bldP spid="12" grpId="0" animBg="1"/>
      <p:bldP spid="12" grpId="1" animBg="1"/>
      <p:bldP spid="12" grpId="2" animBg="1"/>
      <p:bldP spid="13" grpId="0" animBg="1"/>
      <p:bldP spid="13" grpId="1" animBg="1"/>
      <p:bldP spid="13"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Next Steps for Ivy</a:t>
            </a:r>
          </a:p>
        </p:txBody>
      </p:sp>
      <p:graphicFrame>
        <p:nvGraphicFramePr>
          <p:cNvPr id="4" name="Diagram 3">
            <a:extLst>
              <a:ext uri="{FF2B5EF4-FFF2-40B4-BE49-F238E27FC236}">
                <a16:creationId xmlns:a16="http://schemas.microsoft.com/office/drawing/2014/main" id="{024914BA-1346-8BE5-174E-84E006F0EC6F}"/>
              </a:ext>
            </a:extLst>
          </p:cNvPr>
          <p:cNvGraphicFramePr/>
          <p:nvPr>
            <p:extLst>
              <p:ext uri="{D42A27DB-BD31-4B8C-83A1-F6EECF244321}">
                <p14:modId xmlns:p14="http://schemas.microsoft.com/office/powerpoint/2010/main" val="2395685590"/>
              </p:ext>
            </p:extLst>
          </p:nvPr>
        </p:nvGraphicFramePr>
        <p:xfrm>
          <a:off x="200042" y="1039906"/>
          <a:ext cx="11791916" cy="5235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2F745C2-2630-F248-8EF0-13F616C6332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1F95B9F-64D5-A64D-B19F-A90919382AB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8D99578F-3A81-B046-9663-F5BEF66FABA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7AD3702-7BD2-A641-B5CD-2ABFEFE33C8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9C386DF-FB91-0E41-BBB0-A8B2E12BF43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43CA1C9C-8FD7-0345-9C1A-D12FCB0D08C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C44EF0E5-616C-874D-B4AF-691662D63CB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BD4210C8-EDEF-D44F-B3A0-E7444104C5F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C6204780-1D2A-EA48-B737-5DB463B7075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theme/theme1.xml><?xml version="1.0" encoding="utf-8"?>
<a:theme xmlns:a="http://schemas.openxmlformats.org/drawingml/2006/main" name="aialo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ALOE PPT Template" id="{60D10EC9-1E6E-C244-85E1-BC5491A8E84C}" vid="{691E716F-DF80-5C48-BB54-CBD1EF116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F2FCBA666D2A4AAB1F22DDC4FC8247" ma:contentTypeVersion="18" ma:contentTypeDescription="Create a new document." ma:contentTypeScope="" ma:versionID="6ab6bd7c8696cba99d46532e5d4b8fce">
  <xsd:schema xmlns:xsd="http://www.w3.org/2001/XMLSchema" xmlns:xs="http://www.w3.org/2001/XMLSchema" xmlns:p="http://schemas.microsoft.com/office/2006/metadata/properties" xmlns:ns2="d6c54106-4fbb-466d-b2fa-bc109a3ddbe3" xmlns:ns3="195d1f45-9509-43f9-8aff-baa8dce9ab14" targetNamespace="http://schemas.microsoft.com/office/2006/metadata/properties" ma:root="true" ma:fieldsID="675d49daeb44782a8afd2c697fca5c2a" ns2:_="" ns3:_="">
    <xsd:import namespace="d6c54106-4fbb-466d-b2fa-bc109a3ddbe3"/>
    <xsd:import namespace="195d1f45-9509-43f9-8aff-baa8dce9ab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54106-4fbb-466d-b2fa-bc109a3dd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2506c3-735d-4e70-aa79-204d06275b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5d1f45-9509-43f9-8aff-baa8dce9ab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063712-b7ad-404d-9274-b407b02c1ade}" ma:internalName="TaxCatchAll" ma:showField="CatchAllData" ma:web="195d1f45-9509-43f9-8aff-baa8dce9ab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c54106-4fbb-466d-b2fa-bc109a3ddbe3">
      <Terms xmlns="http://schemas.microsoft.com/office/infopath/2007/PartnerControls"/>
    </lcf76f155ced4ddcb4097134ff3c332f>
    <TaxCatchAll xmlns="195d1f45-9509-43f9-8aff-baa8dce9ab14" xsi:nil="true"/>
    <SharedWithUsers xmlns="195d1f45-9509-43f9-8aff-baa8dce9ab14">
      <UserInfo>
        <DisplayName>spsearch</DisplayName>
        <AccountId>6</AccountId>
        <AccountType/>
      </UserInfo>
      <UserInfo>
        <DisplayName>Dass, Rahul</DisplayName>
        <AccountId>445</AccountId>
        <AccountType/>
      </UserInfo>
      <UserInfo>
        <DisplayName>Ugi, Moriah C</DisplayName>
        <AccountId>872</AccountId>
        <AccountType/>
      </UserInfo>
    </SharedWithUsers>
    <MediaLengthInSeconds xmlns="d6c54106-4fbb-466d-b2fa-bc109a3ddbe3" xsi:nil="true"/>
  </documentManagement>
</p:properties>
</file>

<file path=customXml/itemProps1.xml><?xml version="1.0" encoding="utf-8"?>
<ds:datastoreItem xmlns:ds="http://schemas.openxmlformats.org/officeDocument/2006/customXml" ds:itemID="{2E2CC034-56A5-4308-8BF6-0531F64E3CEB}">
  <ds:schemaRefs>
    <ds:schemaRef ds:uri="http://schemas.microsoft.com/sharepoint/v3/contenttype/forms"/>
  </ds:schemaRefs>
</ds:datastoreItem>
</file>

<file path=customXml/itemProps2.xml><?xml version="1.0" encoding="utf-8"?>
<ds:datastoreItem xmlns:ds="http://schemas.openxmlformats.org/officeDocument/2006/customXml" ds:itemID="{1A629837-B24E-42F3-BF97-821AD79456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54106-4fbb-466d-b2fa-bc109a3ddbe3"/>
    <ds:schemaRef ds:uri="195d1f45-9509-43f9-8aff-baa8dce9ab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8FAA42-3FD2-403F-83A5-41F6F744CE8E}">
  <ds:schemaRefs>
    <ds:schemaRef ds:uri="http://schemas.openxmlformats.org/package/2006/metadata/core-properties"/>
    <ds:schemaRef ds:uri="http://purl.org/dc/elements/1.1/"/>
    <ds:schemaRef ds:uri="http://www.w3.org/XML/1998/namespace"/>
    <ds:schemaRef ds:uri="http://schemas.microsoft.com/office/infopath/2007/PartnerControls"/>
    <ds:schemaRef ds:uri="195d1f45-9509-43f9-8aff-baa8dce9ab14"/>
    <ds:schemaRef ds:uri="http://purl.org/dc/terms/"/>
    <ds:schemaRef ds:uri="http://schemas.microsoft.com/office/2006/documentManagement/types"/>
    <ds:schemaRef ds:uri="http://schemas.microsoft.com/office/2006/metadata/properties"/>
    <ds:schemaRef ds:uri="d6c54106-4fbb-466d-b2fa-bc109a3ddbe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aialoe theme</Template>
  <TotalTime>1023</TotalTime>
  <Words>1965</Words>
  <Application>Microsoft Office PowerPoint</Application>
  <PresentationFormat>Widescreen</PresentationFormat>
  <Paragraphs>150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aialoe theme</vt:lpstr>
      <vt:lpstr>PowerPoint Presentation</vt:lpstr>
      <vt:lpstr>Enhancing Online Education with Ivy</vt:lpstr>
      <vt:lpstr>Theory of Learning and Change</vt:lpstr>
      <vt:lpstr>Initial Prototype of Ivy</vt:lpstr>
      <vt:lpstr>Structured Skill Representation</vt:lpstr>
      <vt:lpstr>New Implementation of Ivy</vt:lpstr>
      <vt:lpstr>Results – Example Responses</vt:lpstr>
      <vt:lpstr>Results – Example Responses</vt:lpstr>
      <vt:lpstr>Next Steps for Ivy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Dass, Rahul Kumar</dc:creator>
  <cp:lastModifiedBy>Madhusudhana, Rochan Honnuduke</cp:lastModifiedBy>
  <cp:revision>355</cp:revision>
  <dcterms:created xsi:type="dcterms:W3CDTF">2023-08-22T01:13:55Z</dcterms:created>
  <dcterms:modified xsi:type="dcterms:W3CDTF">2024-06-24T17:03:55Z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0x010100BAF2FCBA666D2A4AAB1F22DDC4FC8247</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